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s/slide17.xml" ContentType="application/vnd.openxmlformats-officedocument.presentationml.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9"/>
  </p:notesMasterIdLst>
  <p:sldIdLst>
    <p:sldId id="389" r:id="rId2"/>
    <p:sldId id="558" r:id="rId3"/>
    <p:sldId id="546" r:id="rId4"/>
    <p:sldId id="575" r:id="rId5"/>
    <p:sldId id="580" r:id="rId6"/>
    <p:sldId id="595" r:id="rId7"/>
    <p:sldId id="590" r:id="rId8"/>
    <p:sldId id="592" r:id="rId9"/>
    <p:sldId id="589" r:id="rId10"/>
    <p:sldId id="582" r:id="rId11"/>
    <p:sldId id="583" r:id="rId12"/>
    <p:sldId id="585" r:id="rId13"/>
    <p:sldId id="584" r:id="rId14"/>
    <p:sldId id="594" r:id="rId15"/>
    <p:sldId id="586" r:id="rId16"/>
    <p:sldId id="593" r:id="rId17"/>
    <p:sldId id="596" r:id="rId18"/>
  </p:sldIdLst>
  <p:sldSz cx="9144000" cy="6858000" type="screen4x3"/>
  <p:notesSz cx="6858000" cy="9144000"/>
  <p:defaultTextStyle>
    <a:defPPr>
      <a:defRPr lang="en-US"/>
    </a:defPPr>
    <a:lvl1pPr algn="l" rtl="0" eaLnBrk="0" fontAlgn="base" hangingPunct="0">
      <a:spcBef>
        <a:spcPct val="0"/>
      </a:spcBef>
      <a:spcAft>
        <a:spcPct val="0"/>
      </a:spcAft>
      <a:defRPr sz="7200" b="1" kern="1200">
        <a:solidFill>
          <a:srgbClr val="149600"/>
        </a:solidFill>
        <a:latin typeface="Helvetica" pitchFamily="2" charset="0"/>
        <a:ea typeface="MS PGothic" panose="020B0600070205080204" pitchFamily="34" charset="-128"/>
        <a:cs typeface="+mn-cs"/>
      </a:defRPr>
    </a:lvl1pPr>
    <a:lvl2pPr marL="457200" algn="l" rtl="0" eaLnBrk="0" fontAlgn="base" hangingPunct="0">
      <a:spcBef>
        <a:spcPct val="0"/>
      </a:spcBef>
      <a:spcAft>
        <a:spcPct val="0"/>
      </a:spcAft>
      <a:defRPr sz="7200" b="1" kern="1200">
        <a:solidFill>
          <a:srgbClr val="149600"/>
        </a:solidFill>
        <a:latin typeface="Helvetica" pitchFamily="2" charset="0"/>
        <a:ea typeface="MS PGothic" panose="020B0600070205080204" pitchFamily="34" charset="-128"/>
        <a:cs typeface="+mn-cs"/>
      </a:defRPr>
    </a:lvl2pPr>
    <a:lvl3pPr marL="914400" algn="l" rtl="0" eaLnBrk="0" fontAlgn="base" hangingPunct="0">
      <a:spcBef>
        <a:spcPct val="0"/>
      </a:spcBef>
      <a:spcAft>
        <a:spcPct val="0"/>
      </a:spcAft>
      <a:defRPr sz="7200" b="1" kern="1200">
        <a:solidFill>
          <a:srgbClr val="149600"/>
        </a:solidFill>
        <a:latin typeface="Helvetica" pitchFamily="2" charset="0"/>
        <a:ea typeface="MS PGothic" panose="020B0600070205080204" pitchFamily="34" charset="-128"/>
        <a:cs typeface="+mn-cs"/>
      </a:defRPr>
    </a:lvl3pPr>
    <a:lvl4pPr marL="1371600" algn="l" rtl="0" eaLnBrk="0" fontAlgn="base" hangingPunct="0">
      <a:spcBef>
        <a:spcPct val="0"/>
      </a:spcBef>
      <a:spcAft>
        <a:spcPct val="0"/>
      </a:spcAft>
      <a:defRPr sz="7200" b="1" kern="1200">
        <a:solidFill>
          <a:srgbClr val="149600"/>
        </a:solidFill>
        <a:latin typeface="Helvetica" pitchFamily="2" charset="0"/>
        <a:ea typeface="MS PGothic" panose="020B0600070205080204" pitchFamily="34" charset="-128"/>
        <a:cs typeface="+mn-cs"/>
      </a:defRPr>
    </a:lvl4pPr>
    <a:lvl5pPr marL="1828800" algn="l" rtl="0" eaLnBrk="0" fontAlgn="base" hangingPunct="0">
      <a:spcBef>
        <a:spcPct val="0"/>
      </a:spcBef>
      <a:spcAft>
        <a:spcPct val="0"/>
      </a:spcAft>
      <a:defRPr sz="7200" b="1" kern="1200">
        <a:solidFill>
          <a:srgbClr val="149600"/>
        </a:solidFill>
        <a:latin typeface="Helvetica" pitchFamily="2" charset="0"/>
        <a:ea typeface="MS PGothic" panose="020B0600070205080204" pitchFamily="34" charset="-128"/>
        <a:cs typeface="+mn-cs"/>
      </a:defRPr>
    </a:lvl5pPr>
    <a:lvl6pPr marL="2286000" algn="l" defTabSz="914400" rtl="0" eaLnBrk="1" latinLnBrk="0" hangingPunct="1">
      <a:defRPr sz="7200" b="1" kern="1200">
        <a:solidFill>
          <a:srgbClr val="149600"/>
        </a:solidFill>
        <a:latin typeface="Helvetica" pitchFamily="2" charset="0"/>
        <a:ea typeface="MS PGothic" panose="020B0600070205080204" pitchFamily="34" charset="-128"/>
        <a:cs typeface="+mn-cs"/>
      </a:defRPr>
    </a:lvl6pPr>
    <a:lvl7pPr marL="2743200" algn="l" defTabSz="914400" rtl="0" eaLnBrk="1" latinLnBrk="0" hangingPunct="1">
      <a:defRPr sz="7200" b="1" kern="1200">
        <a:solidFill>
          <a:srgbClr val="149600"/>
        </a:solidFill>
        <a:latin typeface="Helvetica" pitchFamily="2" charset="0"/>
        <a:ea typeface="MS PGothic" panose="020B0600070205080204" pitchFamily="34" charset="-128"/>
        <a:cs typeface="+mn-cs"/>
      </a:defRPr>
    </a:lvl7pPr>
    <a:lvl8pPr marL="3200400" algn="l" defTabSz="914400" rtl="0" eaLnBrk="1" latinLnBrk="0" hangingPunct="1">
      <a:defRPr sz="7200" b="1" kern="1200">
        <a:solidFill>
          <a:srgbClr val="149600"/>
        </a:solidFill>
        <a:latin typeface="Helvetica" pitchFamily="2" charset="0"/>
        <a:ea typeface="MS PGothic" panose="020B0600070205080204" pitchFamily="34" charset="-128"/>
        <a:cs typeface="+mn-cs"/>
      </a:defRPr>
    </a:lvl8pPr>
    <a:lvl9pPr marL="3657600" algn="l" defTabSz="914400" rtl="0" eaLnBrk="1" latinLnBrk="0" hangingPunct="1">
      <a:defRPr sz="7200" b="1" kern="1200">
        <a:solidFill>
          <a:srgbClr val="149600"/>
        </a:solidFill>
        <a:latin typeface="Helvetica" pitchFamily="2"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15:clr>
            <a:srgbClr val="A4A3A4"/>
          </p15:clr>
        </p15:guide>
        <p15:guide id="2" pos="321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85"/>
    <p:restoredTop sz="94740"/>
  </p:normalViewPr>
  <p:slideViewPr>
    <p:cSldViewPr>
      <p:cViewPr varScale="1">
        <p:scale>
          <a:sx n="62" d="100"/>
          <a:sy n="62" d="100"/>
        </p:scale>
        <p:origin x="1192" y="56"/>
      </p:cViewPr>
      <p:guideLst>
        <p:guide orient="horz"/>
        <p:guide pos="321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6" d="100"/>
          <a:sy n="76" d="100"/>
        </p:scale>
        <p:origin x="-1600"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77DAD13E-4100-06C4-61B9-EA99F7F55E9B}"/>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solidFill>
                  <a:srgbClr val="660066"/>
                </a:solidFill>
                <a:latin typeface="Helvetica" panose="020B0604020202020204" pitchFamily="34" charset="0"/>
                <a:ea typeface="MS PGothic" panose="020B0600070205080204" pitchFamily="34" charset="-128"/>
              </a:defRPr>
            </a:lvl1pPr>
          </a:lstStyle>
          <a:p>
            <a:pPr>
              <a:defRPr/>
            </a:pPr>
            <a:endParaRPr lang="en-US" altLang="en-US"/>
          </a:p>
        </p:txBody>
      </p:sp>
      <p:sp>
        <p:nvSpPr>
          <p:cNvPr id="31747" name="Rectangle 3">
            <a:extLst>
              <a:ext uri="{FF2B5EF4-FFF2-40B4-BE49-F238E27FC236}">
                <a16:creationId xmlns:a16="http://schemas.microsoft.com/office/drawing/2014/main" id="{1FD42958-E5C3-C4E0-E366-7AA9AE6F9E35}"/>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rgbClr val="660066"/>
                </a:solidFill>
                <a:latin typeface="Helvetica" panose="020B0604020202020204" pitchFamily="34" charset="0"/>
                <a:ea typeface="MS PGothic" panose="020B0600070205080204" pitchFamily="34" charset="-128"/>
              </a:defRPr>
            </a:lvl1pPr>
          </a:lstStyle>
          <a:p>
            <a:pPr>
              <a:defRPr/>
            </a:pPr>
            <a:endParaRPr lang="en-US" altLang="en-US"/>
          </a:p>
        </p:txBody>
      </p:sp>
      <p:sp>
        <p:nvSpPr>
          <p:cNvPr id="13316" name="Rectangle 4">
            <a:extLst>
              <a:ext uri="{FF2B5EF4-FFF2-40B4-BE49-F238E27FC236}">
                <a16:creationId xmlns:a16="http://schemas.microsoft.com/office/drawing/2014/main" id="{C6FDB6DF-22F9-8F65-799B-6D9653C6D9C7}"/>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9" name="Rectangle 5">
            <a:extLst>
              <a:ext uri="{FF2B5EF4-FFF2-40B4-BE49-F238E27FC236}">
                <a16:creationId xmlns:a16="http://schemas.microsoft.com/office/drawing/2014/main" id="{F87FDF9A-1CAA-93A2-EAB2-66643C234587}"/>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1750" name="Rectangle 6">
            <a:extLst>
              <a:ext uri="{FF2B5EF4-FFF2-40B4-BE49-F238E27FC236}">
                <a16:creationId xmlns:a16="http://schemas.microsoft.com/office/drawing/2014/main" id="{2E4ABFBD-D824-FBC3-FB57-549C311BD9C4}"/>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solidFill>
                  <a:srgbClr val="660066"/>
                </a:solidFill>
                <a:latin typeface="Helvetica" panose="020B0604020202020204" pitchFamily="34" charset="0"/>
                <a:ea typeface="MS PGothic" panose="020B0600070205080204" pitchFamily="34" charset="-128"/>
              </a:defRPr>
            </a:lvl1pPr>
          </a:lstStyle>
          <a:p>
            <a:pPr>
              <a:defRPr/>
            </a:pPr>
            <a:endParaRPr lang="en-US" altLang="en-US"/>
          </a:p>
        </p:txBody>
      </p:sp>
      <p:sp>
        <p:nvSpPr>
          <p:cNvPr id="31751" name="Rectangle 7">
            <a:extLst>
              <a:ext uri="{FF2B5EF4-FFF2-40B4-BE49-F238E27FC236}">
                <a16:creationId xmlns:a16="http://schemas.microsoft.com/office/drawing/2014/main" id="{EA6FEC71-AE12-D0E2-D21F-BFE0A84A453D}"/>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rgbClr val="660066"/>
                </a:solidFill>
              </a:defRPr>
            </a:lvl1pPr>
          </a:lstStyle>
          <a:p>
            <a:fld id="{BE12C398-7E89-D94A-94C9-29DFB013ED1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05" charset="0"/>
        <a:ea typeface="MS PGothic" panose="020B0600070205080204" pitchFamily="34" charset="-128"/>
        <a:cs typeface="MS PGothic" panose="020B0600070205080204" pitchFamily="34" charset="-128"/>
      </a:defRPr>
    </a:lvl1pPr>
    <a:lvl2pPr marL="457200" algn="l" rtl="0" eaLnBrk="0" fontAlgn="base" hangingPunct="0">
      <a:spcBef>
        <a:spcPct val="30000"/>
      </a:spcBef>
      <a:spcAft>
        <a:spcPct val="0"/>
      </a:spcAft>
      <a:defRPr sz="1200" kern="1200">
        <a:solidFill>
          <a:schemeClr val="tx1"/>
        </a:solidFill>
        <a:latin typeface="Times" pitchFamily="-105"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pitchFamily="-105"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pitchFamily="-105"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pitchFamily="-105" charset="0"/>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a:extLst>
              <a:ext uri="{FF2B5EF4-FFF2-40B4-BE49-F238E27FC236}">
                <a16:creationId xmlns:a16="http://schemas.microsoft.com/office/drawing/2014/main" id="{B3B311BC-9A69-2C44-1BA3-CA2ED4AE8F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99ABEE61-3D08-9246-9E72-A98A97DB070A}" type="slidenum">
              <a:rPr lang="en-US" altLang="en-US" sz="1200" b="0">
                <a:solidFill>
                  <a:srgbClr val="660066"/>
                </a:solidFill>
              </a:rPr>
              <a:pPr/>
              <a:t>1</a:t>
            </a:fld>
            <a:endParaRPr lang="en-US" altLang="en-US" sz="1200" b="0">
              <a:solidFill>
                <a:srgbClr val="660066"/>
              </a:solidFill>
            </a:endParaRPr>
          </a:p>
        </p:txBody>
      </p:sp>
      <p:sp>
        <p:nvSpPr>
          <p:cNvPr id="15362" name="Rectangle 2">
            <a:extLst>
              <a:ext uri="{FF2B5EF4-FFF2-40B4-BE49-F238E27FC236}">
                <a16:creationId xmlns:a16="http://schemas.microsoft.com/office/drawing/2014/main" id="{ACA71771-D2E6-6B1F-ADDB-92B3B51CFD41}"/>
              </a:ext>
            </a:extLst>
          </p:cNvPr>
          <p:cNvSpPr>
            <a:spLocks noGrp="1" noRot="1" noChangeAspect="1" noChangeArrowheads="1" noTextEdit="1"/>
          </p:cNvSpPr>
          <p:nvPr>
            <p:ph type="sldImg"/>
          </p:nvPr>
        </p:nvSpPr>
        <p:spPr>
          <a:ln/>
        </p:spPr>
      </p:sp>
      <p:sp>
        <p:nvSpPr>
          <p:cNvPr id="15363" name="Rectangle 3">
            <a:extLst>
              <a:ext uri="{FF2B5EF4-FFF2-40B4-BE49-F238E27FC236}">
                <a16:creationId xmlns:a16="http://schemas.microsoft.com/office/drawing/2014/main" id="{4FC2B560-B4E9-AC4A-4942-B673EF6F0FF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9C63A86A-D81D-3D61-7B75-C5E6B83E88FD}"/>
              </a:ext>
            </a:extLst>
          </p:cNvPr>
          <p:cNvSpPr>
            <a:spLocks noGrp="1" noRot="1" noChangeAspect="1" noTextEdit="1"/>
          </p:cNvSpPr>
          <p:nvPr>
            <p:ph type="sldImg"/>
          </p:nvPr>
        </p:nvSpPr>
        <p:spPr>
          <a:ln/>
        </p:spPr>
      </p:sp>
      <p:sp>
        <p:nvSpPr>
          <p:cNvPr id="33794" name="Notes Placeholder 2">
            <a:extLst>
              <a:ext uri="{FF2B5EF4-FFF2-40B4-BE49-F238E27FC236}">
                <a16:creationId xmlns:a16="http://schemas.microsoft.com/office/drawing/2014/main" id="{BDF8B5DC-412A-DE80-C8CE-5A93AB3E042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
        <p:nvSpPr>
          <p:cNvPr id="33795" name="Slide Number Placeholder 3">
            <a:extLst>
              <a:ext uri="{FF2B5EF4-FFF2-40B4-BE49-F238E27FC236}">
                <a16:creationId xmlns:a16="http://schemas.microsoft.com/office/drawing/2014/main" id="{C7CBE882-A33C-E362-08B3-D0A15A2AA34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1E23CD62-20D3-1D48-A17B-5AFEF94EC353}" type="slidenum">
              <a:rPr lang="en-US" altLang="en-US" sz="1200" b="0">
                <a:solidFill>
                  <a:srgbClr val="660066"/>
                </a:solidFill>
              </a:rPr>
              <a:pPr/>
              <a:t>10</a:t>
            </a:fld>
            <a:endParaRPr lang="en-US" altLang="en-US" sz="1200" b="0">
              <a:solidFill>
                <a:srgbClr val="660066"/>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14399AAF-6CBC-88B1-F8A7-0D96D274230A}"/>
              </a:ext>
            </a:extLst>
          </p:cNvPr>
          <p:cNvSpPr>
            <a:spLocks noGrp="1" noRot="1" noChangeAspect="1" noTextEdit="1"/>
          </p:cNvSpPr>
          <p:nvPr>
            <p:ph type="sldImg"/>
          </p:nvPr>
        </p:nvSpPr>
        <p:spPr>
          <a:ln/>
        </p:spPr>
      </p:sp>
      <p:sp>
        <p:nvSpPr>
          <p:cNvPr id="35842" name="Notes Placeholder 2">
            <a:extLst>
              <a:ext uri="{FF2B5EF4-FFF2-40B4-BE49-F238E27FC236}">
                <a16:creationId xmlns:a16="http://schemas.microsoft.com/office/drawing/2014/main" id="{6BACC372-0802-FA43-C05C-A3725678BBB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
        <p:nvSpPr>
          <p:cNvPr id="35843" name="Slide Number Placeholder 3">
            <a:extLst>
              <a:ext uri="{FF2B5EF4-FFF2-40B4-BE49-F238E27FC236}">
                <a16:creationId xmlns:a16="http://schemas.microsoft.com/office/drawing/2014/main" id="{ADBCE89E-A113-52D5-DA9A-004F54D7E5A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50578CA0-E8EE-BC45-B1F9-030A7DE45A2E}" type="slidenum">
              <a:rPr lang="en-US" altLang="en-US" sz="1200" b="0">
                <a:solidFill>
                  <a:srgbClr val="660066"/>
                </a:solidFill>
              </a:rPr>
              <a:pPr/>
              <a:t>11</a:t>
            </a:fld>
            <a:endParaRPr lang="en-US" altLang="en-US" sz="1200" b="0">
              <a:solidFill>
                <a:srgbClr val="660066"/>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FA251038-0AA0-79F8-3CA4-214C7A2B510A}"/>
              </a:ext>
            </a:extLst>
          </p:cNvPr>
          <p:cNvSpPr>
            <a:spLocks noGrp="1" noRot="1" noChangeAspect="1" noTextEdit="1"/>
          </p:cNvSpPr>
          <p:nvPr>
            <p:ph type="sldImg"/>
          </p:nvPr>
        </p:nvSpPr>
        <p:spPr>
          <a:ln/>
        </p:spPr>
      </p:sp>
      <p:sp>
        <p:nvSpPr>
          <p:cNvPr id="37890" name="Notes Placeholder 2">
            <a:extLst>
              <a:ext uri="{FF2B5EF4-FFF2-40B4-BE49-F238E27FC236}">
                <a16:creationId xmlns:a16="http://schemas.microsoft.com/office/drawing/2014/main" id="{DC56EF40-B629-72A1-3409-382C9EC692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
        <p:nvSpPr>
          <p:cNvPr id="37891" name="Slide Number Placeholder 3">
            <a:extLst>
              <a:ext uri="{FF2B5EF4-FFF2-40B4-BE49-F238E27FC236}">
                <a16:creationId xmlns:a16="http://schemas.microsoft.com/office/drawing/2014/main" id="{C8BCFC13-8E29-B194-9442-E9DD421DDA4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3AD65446-816C-BA45-B890-701BEEC80F01}" type="slidenum">
              <a:rPr lang="en-US" altLang="en-US" sz="1200" b="0">
                <a:solidFill>
                  <a:srgbClr val="660066"/>
                </a:solidFill>
              </a:rPr>
              <a:pPr/>
              <a:t>12</a:t>
            </a:fld>
            <a:endParaRPr lang="en-US" altLang="en-US" sz="1200" b="0">
              <a:solidFill>
                <a:srgbClr val="660066"/>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0CD63935-B1AA-870E-4AB3-46A61E8B2EFE}"/>
              </a:ext>
            </a:extLst>
          </p:cNvPr>
          <p:cNvSpPr>
            <a:spLocks noGrp="1" noRot="1" noChangeAspect="1" noTextEdit="1"/>
          </p:cNvSpPr>
          <p:nvPr>
            <p:ph type="sldImg"/>
          </p:nvPr>
        </p:nvSpPr>
        <p:spPr>
          <a:ln/>
        </p:spPr>
      </p:sp>
      <p:sp>
        <p:nvSpPr>
          <p:cNvPr id="39938" name="Notes Placeholder 2">
            <a:extLst>
              <a:ext uri="{FF2B5EF4-FFF2-40B4-BE49-F238E27FC236}">
                <a16:creationId xmlns:a16="http://schemas.microsoft.com/office/drawing/2014/main" id="{65BDFCF3-25B6-23EC-AA26-1C1205FC8A0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
        <p:nvSpPr>
          <p:cNvPr id="39939" name="Slide Number Placeholder 3">
            <a:extLst>
              <a:ext uri="{FF2B5EF4-FFF2-40B4-BE49-F238E27FC236}">
                <a16:creationId xmlns:a16="http://schemas.microsoft.com/office/drawing/2014/main" id="{52C7F48C-CD4C-F78A-D534-EFD5D937D15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D28F9264-CE49-A24C-9CBC-43326378D4C4}" type="slidenum">
              <a:rPr lang="en-US" altLang="en-US" sz="1200" b="0">
                <a:solidFill>
                  <a:srgbClr val="660066"/>
                </a:solidFill>
              </a:rPr>
              <a:pPr/>
              <a:t>13</a:t>
            </a:fld>
            <a:endParaRPr lang="en-US" altLang="en-US" sz="1200" b="0">
              <a:solidFill>
                <a:srgbClr val="660066"/>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a:extLst>
              <a:ext uri="{FF2B5EF4-FFF2-40B4-BE49-F238E27FC236}">
                <a16:creationId xmlns:a16="http://schemas.microsoft.com/office/drawing/2014/main" id="{B975CD7A-D627-A18E-0CB8-CFFE44F419D7}"/>
              </a:ext>
            </a:extLst>
          </p:cNvPr>
          <p:cNvSpPr>
            <a:spLocks noGrp="1" noRot="1" noChangeAspect="1" noTextEdit="1"/>
          </p:cNvSpPr>
          <p:nvPr>
            <p:ph type="sldImg"/>
          </p:nvPr>
        </p:nvSpPr>
        <p:spPr>
          <a:ln/>
        </p:spPr>
      </p:sp>
      <p:sp>
        <p:nvSpPr>
          <p:cNvPr id="41986" name="Notes Placeholder 2">
            <a:extLst>
              <a:ext uri="{FF2B5EF4-FFF2-40B4-BE49-F238E27FC236}">
                <a16:creationId xmlns:a16="http://schemas.microsoft.com/office/drawing/2014/main" id="{75A239D3-3124-8392-B3D4-FEE2F647925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
        <p:nvSpPr>
          <p:cNvPr id="41987" name="Slide Number Placeholder 3">
            <a:extLst>
              <a:ext uri="{FF2B5EF4-FFF2-40B4-BE49-F238E27FC236}">
                <a16:creationId xmlns:a16="http://schemas.microsoft.com/office/drawing/2014/main" id="{C014C729-5600-624D-CEE6-756FA898038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304E25F8-9946-044C-AB1A-DB9B6F38FB44}" type="slidenum">
              <a:rPr lang="en-US" altLang="en-US" sz="1200" b="0">
                <a:solidFill>
                  <a:srgbClr val="660066"/>
                </a:solidFill>
              </a:rPr>
              <a:pPr/>
              <a:t>14</a:t>
            </a:fld>
            <a:endParaRPr lang="en-US" altLang="en-US" sz="1200" b="0">
              <a:solidFill>
                <a:srgbClr val="660066"/>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05200905-1A36-6496-04C7-BA6395FA26BC}"/>
              </a:ext>
            </a:extLst>
          </p:cNvPr>
          <p:cNvSpPr>
            <a:spLocks noGrp="1" noRot="1" noChangeAspect="1" noTextEdit="1"/>
          </p:cNvSpPr>
          <p:nvPr>
            <p:ph type="sldImg"/>
          </p:nvPr>
        </p:nvSpPr>
        <p:spPr>
          <a:ln/>
        </p:spPr>
      </p:sp>
      <p:sp>
        <p:nvSpPr>
          <p:cNvPr id="44034" name="Notes Placeholder 2">
            <a:extLst>
              <a:ext uri="{FF2B5EF4-FFF2-40B4-BE49-F238E27FC236}">
                <a16:creationId xmlns:a16="http://schemas.microsoft.com/office/drawing/2014/main" id="{C84D4546-31B3-6544-9FBC-C9E2451BF6E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
        <p:nvSpPr>
          <p:cNvPr id="44035" name="Slide Number Placeholder 3">
            <a:extLst>
              <a:ext uri="{FF2B5EF4-FFF2-40B4-BE49-F238E27FC236}">
                <a16:creationId xmlns:a16="http://schemas.microsoft.com/office/drawing/2014/main" id="{851666ED-37DA-F7B5-EFCD-E69ED243AD0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0DB7FA10-C36B-A24B-84FA-388E5B5068CC}" type="slidenum">
              <a:rPr lang="en-US" altLang="en-US" sz="1200" b="0">
                <a:solidFill>
                  <a:srgbClr val="660066"/>
                </a:solidFill>
              </a:rPr>
              <a:pPr/>
              <a:t>15</a:t>
            </a:fld>
            <a:endParaRPr lang="en-US" altLang="en-US" sz="1200" b="0">
              <a:solidFill>
                <a:srgbClr val="660066"/>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id="{A29C7E85-0F96-EBEC-C25D-9699574001F5}"/>
              </a:ext>
            </a:extLst>
          </p:cNvPr>
          <p:cNvSpPr>
            <a:spLocks noGrp="1" noRot="1" noChangeAspect="1" noTextEdit="1"/>
          </p:cNvSpPr>
          <p:nvPr>
            <p:ph type="sldImg"/>
          </p:nvPr>
        </p:nvSpPr>
        <p:spPr>
          <a:ln/>
        </p:spPr>
      </p:sp>
      <p:sp>
        <p:nvSpPr>
          <p:cNvPr id="46082" name="Notes Placeholder 2">
            <a:extLst>
              <a:ext uri="{FF2B5EF4-FFF2-40B4-BE49-F238E27FC236}">
                <a16:creationId xmlns:a16="http://schemas.microsoft.com/office/drawing/2014/main" id="{90361F5E-372A-BFB5-91B7-30B620522B8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
        <p:nvSpPr>
          <p:cNvPr id="46083" name="Slide Number Placeholder 3">
            <a:extLst>
              <a:ext uri="{FF2B5EF4-FFF2-40B4-BE49-F238E27FC236}">
                <a16:creationId xmlns:a16="http://schemas.microsoft.com/office/drawing/2014/main" id="{6C869D11-57A1-6C69-EB08-5074B8ADC59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596E75D9-9A77-AB49-8E7B-1DACC9CEA108}" type="slidenum">
              <a:rPr lang="en-US" altLang="en-US" sz="1200" b="0">
                <a:solidFill>
                  <a:srgbClr val="660066"/>
                </a:solidFill>
              </a:rPr>
              <a:pPr/>
              <a:t>16</a:t>
            </a:fld>
            <a:endParaRPr lang="en-US" altLang="en-US" sz="1200" b="0">
              <a:solidFill>
                <a:srgbClr val="660066"/>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40A73435-9F8C-63B9-4530-130F595B6AF5}"/>
              </a:ext>
            </a:extLst>
          </p:cNvPr>
          <p:cNvSpPr>
            <a:spLocks noGrp="1" noRot="1" noChangeAspect="1" noTextEdit="1"/>
          </p:cNvSpPr>
          <p:nvPr>
            <p:ph type="sldImg"/>
          </p:nvPr>
        </p:nvSpPr>
        <p:spPr>
          <a:ln/>
        </p:spPr>
      </p:sp>
      <p:sp>
        <p:nvSpPr>
          <p:cNvPr id="48130" name="Notes Placeholder 2">
            <a:extLst>
              <a:ext uri="{FF2B5EF4-FFF2-40B4-BE49-F238E27FC236}">
                <a16:creationId xmlns:a16="http://schemas.microsoft.com/office/drawing/2014/main" id="{52C1E830-95F9-564E-3E5B-567F4B38084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
        <p:nvSpPr>
          <p:cNvPr id="48131" name="Slide Number Placeholder 3">
            <a:extLst>
              <a:ext uri="{FF2B5EF4-FFF2-40B4-BE49-F238E27FC236}">
                <a16:creationId xmlns:a16="http://schemas.microsoft.com/office/drawing/2014/main" id="{2208BDAA-91E9-C561-A997-C00DEB456BF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B1C801E4-51E0-7447-A6C1-B2EBD474D70C}" type="slidenum">
              <a:rPr lang="en-US" altLang="en-US" sz="1200" b="0">
                <a:solidFill>
                  <a:srgbClr val="660066"/>
                </a:solidFill>
              </a:rPr>
              <a:pPr/>
              <a:t>17</a:t>
            </a:fld>
            <a:endParaRPr lang="en-US" altLang="en-US" sz="1200" b="0">
              <a:solidFill>
                <a:srgbClr val="660066"/>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a:extLst>
              <a:ext uri="{FF2B5EF4-FFF2-40B4-BE49-F238E27FC236}">
                <a16:creationId xmlns:a16="http://schemas.microsoft.com/office/drawing/2014/main" id="{C757B3B5-9063-3313-1CBC-8EB4E606363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4D05A55E-017A-B641-8FD2-07D6E6C45C83}" type="slidenum">
              <a:rPr lang="en-US" altLang="en-US" sz="1200" b="0">
                <a:solidFill>
                  <a:srgbClr val="660066"/>
                </a:solidFill>
              </a:rPr>
              <a:pPr/>
              <a:t>2</a:t>
            </a:fld>
            <a:endParaRPr lang="en-US" altLang="en-US" sz="1200" b="0">
              <a:solidFill>
                <a:srgbClr val="660066"/>
              </a:solidFill>
            </a:endParaRPr>
          </a:p>
        </p:txBody>
      </p:sp>
      <p:sp>
        <p:nvSpPr>
          <p:cNvPr id="17410" name="Rectangle 2">
            <a:extLst>
              <a:ext uri="{FF2B5EF4-FFF2-40B4-BE49-F238E27FC236}">
                <a16:creationId xmlns:a16="http://schemas.microsoft.com/office/drawing/2014/main" id="{0C773490-8F2A-BE32-7CC1-F21FD76E5EE8}"/>
              </a:ext>
            </a:extLst>
          </p:cNvPr>
          <p:cNvSpPr>
            <a:spLocks noGrp="1" noRot="1" noChangeAspect="1" noChangeArrowheads="1" noTextEdit="1"/>
          </p:cNvSpPr>
          <p:nvPr>
            <p:ph type="sldImg"/>
          </p:nvPr>
        </p:nvSpPr>
        <p:spPr>
          <a:ln/>
        </p:spPr>
      </p:sp>
      <p:sp>
        <p:nvSpPr>
          <p:cNvPr id="17411" name="Rectangle 3">
            <a:extLst>
              <a:ext uri="{FF2B5EF4-FFF2-40B4-BE49-F238E27FC236}">
                <a16:creationId xmlns:a16="http://schemas.microsoft.com/office/drawing/2014/main" id="{0B9703C6-4EC1-9FFF-8B2F-FA13542BADE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a:extLst>
              <a:ext uri="{FF2B5EF4-FFF2-40B4-BE49-F238E27FC236}">
                <a16:creationId xmlns:a16="http://schemas.microsoft.com/office/drawing/2014/main" id="{A683FE5A-B1DB-DFF5-7CEE-AE42B16A44E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6C6373D6-8967-5542-A3B7-4C37C811C8D1}" type="slidenum">
              <a:rPr lang="en-US" altLang="en-US" sz="1200" b="0">
                <a:solidFill>
                  <a:srgbClr val="660066"/>
                </a:solidFill>
              </a:rPr>
              <a:pPr/>
              <a:t>3</a:t>
            </a:fld>
            <a:endParaRPr lang="en-US" altLang="en-US" sz="1200" b="0">
              <a:solidFill>
                <a:srgbClr val="660066"/>
              </a:solidFill>
            </a:endParaRPr>
          </a:p>
        </p:txBody>
      </p:sp>
      <p:sp>
        <p:nvSpPr>
          <p:cNvPr id="19458" name="Rectangle 2">
            <a:extLst>
              <a:ext uri="{FF2B5EF4-FFF2-40B4-BE49-F238E27FC236}">
                <a16:creationId xmlns:a16="http://schemas.microsoft.com/office/drawing/2014/main" id="{DD97F6EB-02CE-D6E8-E939-60DA71245E10}"/>
              </a:ext>
            </a:extLst>
          </p:cNvPr>
          <p:cNvSpPr>
            <a:spLocks noGrp="1" noRot="1" noChangeAspect="1" noChangeArrowheads="1" noTextEdit="1"/>
          </p:cNvSpPr>
          <p:nvPr>
            <p:ph type="sldImg"/>
          </p:nvPr>
        </p:nvSpPr>
        <p:spPr>
          <a:ln/>
        </p:spPr>
      </p:sp>
      <p:sp>
        <p:nvSpPr>
          <p:cNvPr id="19459" name="Rectangle 3">
            <a:extLst>
              <a:ext uri="{FF2B5EF4-FFF2-40B4-BE49-F238E27FC236}">
                <a16:creationId xmlns:a16="http://schemas.microsoft.com/office/drawing/2014/main" id="{5666A176-E38F-A7CA-AE3B-944CFB27185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a16="http://schemas.microsoft.com/office/drawing/2014/main" id="{0BDCBE25-5055-6061-0A17-0D8BF06E25F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CF4F59DA-1D7B-1248-A267-1D47E2222FE2}" type="slidenum">
              <a:rPr lang="en-US" altLang="en-US" sz="1200" b="0">
                <a:solidFill>
                  <a:srgbClr val="660066"/>
                </a:solidFill>
              </a:rPr>
              <a:pPr/>
              <a:t>4</a:t>
            </a:fld>
            <a:endParaRPr lang="en-US" altLang="en-US" sz="1200" b="0">
              <a:solidFill>
                <a:srgbClr val="660066"/>
              </a:solidFill>
            </a:endParaRPr>
          </a:p>
        </p:txBody>
      </p:sp>
      <p:sp>
        <p:nvSpPr>
          <p:cNvPr id="21506" name="Rectangle 2">
            <a:extLst>
              <a:ext uri="{FF2B5EF4-FFF2-40B4-BE49-F238E27FC236}">
                <a16:creationId xmlns:a16="http://schemas.microsoft.com/office/drawing/2014/main" id="{BBE36367-6346-520D-01E4-B59BDE558038}"/>
              </a:ext>
            </a:extLst>
          </p:cNvPr>
          <p:cNvSpPr>
            <a:spLocks noGrp="1" noRot="1" noChangeAspect="1" noChangeArrowheads="1" noTextEdit="1"/>
          </p:cNvSpPr>
          <p:nvPr>
            <p:ph type="sldImg"/>
          </p:nvPr>
        </p:nvSpPr>
        <p:spPr>
          <a:ln/>
        </p:spPr>
      </p:sp>
      <p:sp>
        <p:nvSpPr>
          <p:cNvPr id="21507" name="Rectangle 3">
            <a:extLst>
              <a:ext uri="{FF2B5EF4-FFF2-40B4-BE49-F238E27FC236}">
                <a16:creationId xmlns:a16="http://schemas.microsoft.com/office/drawing/2014/main" id="{960BB499-969E-E926-7809-8CDFD8304A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pitchFamily="2" charset="0"/>
              </a:rPr>
              <a:t>The force involved in making a goal in a soccer game is illustrated by a soccer ball. The force of the player’s kick propels the ball into the air, the ball stays in the air because of inertia, and arcs back to earth because of gravity. Newton’s second law,  F = ma, accounts for the ball’s trajectory. This is also true for other actions that humans perform on planet Earth.</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514A7A25-3EF7-7E76-88F8-25AF96B8EBBF}"/>
              </a:ext>
            </a:extLst>
          </p:cNvPr>
          <p:cNvSpPr>
            <a:spLocks noGrp="1" noRot="1" noChangeAspect="1" noTextEdit="1"/>
          </p:cNvSpPr>
          <p:nvPr>
            <p:ph type="sldImg"/>
          </p:nvPr>
        </p:nvSpPr>
        <p:spPr>
          <a:ln/>
        </p:spPr>
      </p:sp>
      <p:sp>
        <p:nvSpPr>
          <p:cNvPr id="23554" name="Notes Placeholder 2">
            <a:extLst>
              <a:ext uri="{FF2B5EF4-FFF2-40B4-BE49-F238E27FC236}">
                <a16:creationId xmlns:a16="http://schemas.microsoft.com/office/drawing/2014/main" id="{16084796-0897-9612-74DB-57EC034754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
        <p:nvSpPr>
          <p:cNvPr id="23555" name="Slide Number Placeholder 3">
            <a:extLst>
              <a:ext uri="{FF2B5EF4-FFF2-40B4-BE49-F238E27FC236}">
                <a16:creationId xmlns:a16="http://schemas.microsoft.com/office/drawing/2014/main" id="{E00A95CD-8342-5C8F-0CBD-39B0BE6BE86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1A282DD6-A5B8-D540-9AEC-E5F9DFE789E5}" type="slidenum">
              <a:rPr lang="en-US" altLang="en-US" sz="1200" b="0">
                <a:solidFill>
                  <a:srgbClr val="660066"/>
                </a:solidFill>
              </a:rPr>
              <a:pPr/>
              <a:t>5</a:t>
            </a:fld>
            <a:endParaRPr lang="en-US" altLang="en-US" sz="1200" b="0">
              <a:solidFill>
                <a:srgbClr val="660066"/>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EC7EC4D3-489C-967E-7630-0BD9D147D94F}"/>
              </a:ext>
            </a:extLst>
          </p:cNvPr>
          <p:cNvSpPr>
            <a:spLocks noGrp="1" noRot="1" noChangeAspect="1" noTextEdit="1"/>
          </p:cNvSpPr>
          <p:nvPr>
            <p:ph type="sldImg"/>
          </p:nvPr>
        </p:nvSpPr>
        <p:spPr>
          <a:ln/>
        </p:spPr>
      </p:sp>
      <p:sp>
        <p:nvSpPr>
          <p:cNvPr id="25602" name="Notes Placeholder 2">
            <a:extLst>
              <a:ext uri="{FF2B5EF4-FFF2-40B4-BE49-F238E27FC236}">
                <a16:creationId xmlns:a16="http://schemas.microsoft.com/office/drawing/2014/main" id="{4D0B85F3-7566-7F47-BFBE-296EFDDCA58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
        <p:nvSpPr>
          <p:cNvPr id="25603" name="Slide Number Placeholder 3">
            <a:extLst>
              <a:ext uri="{FF2B5EF4-FFF2-40B4-BE49-F238E27FC236}">
                <a16:creationId xmlns:a16="http://schemas.microsoft.com/office/drawing/2014/main" id="{D3EC4489-7B30-8E2A-614A-A03DD8639A4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F8C66EE6-3C2E-D549-A33F-99308DDCDA34}" type="slidenum">
              <a:rPr lang="en-US" altLang="en-US" sz="1200" b="0">
                <a:solidFill>
                  <a:srgbClr val="660066"/>
                </a:solidFill>
              </a:rPr>
              <a:pPr/>
              <a:t>6</a:t>
            </a:fld>
            <a:endParaRPr lang="en-US" altLang="en-US" sz="1200" b="0">
              <a:solidFill>
                <a:srgbClr val="660066"/>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8664988D-AFEB-575F-D581-5F918AFA5875}"/>
              </a:ext>
            </a:extLst>
          </p:cNvPr>
          <p:cNvSpPr>
            <a:spLocks noGrp="1" noRot="1" noChangeAspect="1" noTextEdit="1"/>
          </p:cNvSpPr>
          <p:nvPr>
            <p:ph type="sldImg"/>
          </p:nvPr>
        </p:nvSpPr>
        <p:spPr>
          <a:ln/>
        </p:spPr>
      </p:sp>
      <p:sp>
        <p:nvSpPr>
          <p:cNvPr id="27650" name="Notes Placeholder 2">
            <a:extLst>
              <a:ext uri="{FF2B5EF4-FFF2-40B4-BE49-F238E27FC236}">
                <a16:creationId xmlns:a16="http://schemas.microsoft.com/office/drawing/2014/main" id="{CE5AB59B-F179-D437-62E8-BEEDDA006C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
        <p:nvSpPr>
          <p:cNvPr id="27651" name="Slide Number Placeholder 3">
            <a:extLst>
              <a:ext uri="{FF2B5EF4-FFF2-40B4-BE49-F238E27FC236}">
                <a16:creationId xmlns:a16="http://schemas.microsoft.com/office/drawing/2014/main" id="{E1DD2CC8-1A0E-E296-0F2B-E4E1BA12D9A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26EC01FB-5FC1-184C-AD1D-BABC282D7C55}" type="slidenum">
              <a:rPr lang="en-US" altLang="en-US" sz="1200" b="0">
                <a:solidFill>
                  <a:srgbClr val="660066"/>
                </a:solidFill>
              </a:rPr>
              <a:pPr/>
              <a:t>7</a:t>
            </a:fld>
            <a:endParaRPr lang="en-US" altLang="en-US" sz="1200" b="0">
              <a:solidFill>
                <a:srgbClr val="660066"/>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91C77E07-E7D6-75E0-5728-919DC73F3F4A}"/>
              </a:ext>
            </a:extLst>
          </p:cNvPr>
          <p:cNvSpPr>
            <a:spLocks noGrp="1" noRot="1" noChangeAspect="1" noTextEdit="1"/>
          </p:cNvSpPr>
          <p:nvPr>
            <p:ph type="sldImg"/>
          </p:nvPr>
        </p:nvSpPr>
        <p:spPr>
          <a:ln/>
        </p:spPr>
      </p:sp>
      <p:sp>
        <p:nvSpPr>
          <p:cNvPr id="29698" name="Notes Placeholder 2">
            <a:extLst>
              <a:ext uri="{FF2B5EF4-FFF2-40B4-BE49-F238E27FC236}">
                <a16:creationId xmlns:a16="http://schemas.microsoft.com/office/drawing/2014/main" id="{455328A0-5BF5-13AF-360E-10D858A607C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
        <p:nvSpPr>
          <p:cNvPr id="29699" name="Slide Number Placeholder 3">
            <a:extLst>
              <a:ext uri="{FF2B5EF4-FFF2-40B4-BE49-F238E27FC236}">
                <a16:creationId xmlns:a16="http://schemas.microsoft.com/office/drawing/2014/main" id="{83F365A0-1248-A583-1482-7D0ECF84896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358112A5-3872-A84E-9D58-3347AE52C395}" type="slidenum">
              <a:rPr lang="en-US" altLang="en-US" sz="1200" b="0">
                <a:solidFill>
                  <a:srgbClr val="660066"/>
                </a:solidFill>
              </a:rPr>
              <a:pPr/>
              <a:t>8</a:t>
            </a:fld>
            <a:endParaRPr lang="en-US" altLang="en-US" sz="1200" b="0">
              <a:solidFill>
                <a:srgbClr val="660066"/>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F04A35B7-0D43-B5E3-ADB2-20209D0FAEC9}"/>
              </a:ext>
            </a:extLst>
          </p:cNvPr>
          <p:cNvSpPr>
            <a:spLocks noGrp="1" noRot="1" noChangeAspect="1" noTextEdit="1"/>
          </p:cNvSpPr>
          <p:nvPr>
            <p:ph type="sldImg"/>
          </p:nvPr>
        </p:nvSpPr>
        <p:spPr>
          <a:ln/>
        </p:spPr>
      </p:sp>
      <p:sp>
        <p:nvSpPr>
          <p:cNvPr id="31746" name="Notes Placeholder 2">
            <a:extLst>
              <a:ext uri="{FF2B5EF4-FFF2-40B4-BE49-F238E27FC236}">
                <a16:creationId xmlns:a16="http://schemas.microsoft.com/office/drawing/2014/main" id="{7E8B2439-4E6C-26C3-7D48-DE71A46B92E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ndParaRPr>
          </a:p>
        </p:txBody>
      </p:sp>
      <p:sp>
        <p:nvSpPr>
          <p:cNvPr id="31747" name="Slide Number Placeholder 3">
            <a:extLst>
              <a:ext uri="{FF2B5EF4-FFF2-40B4-BE49-F238E27FC236}">
                <a16:creationId xmlns:a16="http://schemas.microsoft.com/office/drawing/2014/main" id="{AF27C030-818E-C300-B2E0-63AD415CFD2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7200" b="1">
                <a:solidFill>
                  <a:srgbClr val="149600"/>
                </a:solidFill>
                <a:latin typeface="Helvetica" pitchFamily="2" charset="0"/>
                <a:ea typeface="MS PGothic" panose="020B0600070205080204" pitchFamily="34" charset="-128"/>
              </a:defRPr>
            </a:lvl1pPr>
            <a:lvl2pPr marL="742950" indent="-285750">
              <a:defRPr sz="7200" b="1">
                <a:solidFill>
                  <a:srgbClr val="149600"/>
                </a:solidFill>
                <a:latin typeface="Helvetica" pitchFamily="2" charset="0"/>
                <a:ea typeface="MS PGothic" panose="020B0600070205080204" pitchFamily="34" charset="-128"/>
              </a:defRPr>
            </a:lvl2pPr>
            <a:lvl3pPr marL="1143000" indent="-228600">
              <a:defRPr sz="7200" b="1">
                <a:solidFill>
                  <a:srgbClr val="149600"/>
                </a:solidFill>
                <a:latin typeface="Helvetica" pitchFamily="2" charset="0"/>
                <a:ea typeface="MS PGothic" panose="020B0600070205080204" pitchFamily="34" charset="-128"/>
              </a:defRPr>
            </a:lvl3pPr>
            <a:lvl4pPr marL="1600200" indent="-228600">
              <a:defRPr sz="7200" b="1">
                <a:solidFill>
                  <a:srgbClr val="149600"/>
                </a:solidFill>
                <a:latin typeface="Helvetica" pitchFamily="2" charset="0"/>
                <a:ea typeface="MS PGothic" panose="020B0600070205080204" pitchFamily="34" charset="-128"/>
              </a:defRPr>
            </a:lvl4pPr>
            <a:lvl5pPr marL="2057400" indent="-228600">
              <a:defRPr sz="7200" b="1">
                <a:solidFill>
                  <a:srgbClr val="149600"/>
                </a:solidFill>
                <a:latin typeface="Helvetica" pitchFamily="2" charset="0"/>
                <a:ea typeface="MS PGothic" panose="020B0600070205080204" pitchFamily="34" charset="-128"/>
              </a:defRPr>
            </a:lvl5pPr>
            <a:lvl6pPr marL="25146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6pPr>
            <a:lvl7pPr marL="29718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7pPr>
            <a:lvl8pPr marL="34290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8pPr>
            <a:lvl9pPr marL="3886200" indent="-228600" eaLnBrk="0" fontAlgn="base" hangingPunct="0">
              <a:spcBef>
                <a:spcPct val="0"/>
              </a:spcBef>
              <a:spcAft>
                <a:spcPct val="0"/>
              </a:spcAft>
              <a:defRPr sz="7200" b="1">
                <a:solidFill>
                  <a:srgbClr val="149600"/>
                </a:solidFill>
                <a:latin typeface="Helvetica" pitchFamily="2" charset="0"/>
                <a:ea typeface="MS PGothic" panose="020B0600070205080204" pitchFamily="34" charset="-128"/>
              </a:defRPr>
            </a:lvl9pPr>
          </a:lstStyle>
          <a:p>
            <a:fld id="{FC2C0794-531B-524A-9C91-9FE11696AD35}" type="slidenum">
              <a:rPr lang="en-US" altLang="en-US" sz="1200" b="0">
                <a:solidFill>
                  <a:srgbClr val="660066"/>
                </a:solidFill>
              </a:rPr>
              <a:pPr/>
              <a:t>9</a:t>
            </a:fld>
            <a:endParaRPr lang="en-US" altLang="en-US" sz="1200" b="0">
              <a:solidFill>
                <a:srgbClr val="660066"/>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6723376B-7B11-5AF3-EF86-9B494B4D676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5BDA2A1B-FFF3-C39E-2512-46AFFBEE666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956F666-D8FC-2F4C-4C93-D55D4E2E0208}"/>
              </a:ext>
            </a:extLst>
          </p:cNvPr>
          <p:cNvSpPr>
            <a:spLocks noGrp="1" noChangeArrowheads="1"/>
          </p:cNvSpPr>
          <p:nvPr>
            <p:ph type="sldNum" sz="quarter" idx="12"/>
          </p:nvPr>
        </p:nvSpPr>
        <p:spPr>
          <a:ln/>
        </p:spPr>
        <p:txBody>
          <a:bodyPr/>
          <a:lstStyle>
            <a:lvl1pPr>
              <a:defRPr/>
            </a:lvl1pPr>
          </a:lstStyle>
          <a:p>
            <a:fld id="{098DF863-826A-FA41-B5F1-777E22BBCC51}" type="slidenum">
              <a:rPr lang="en-US" altLang="en-US"/>
              <a:pPr/>
              <a:t>‹#›</a:t>
            </a:fld>
            <a:endParaRPr lang="en-US" altLang="en-US"/>
          </a:p>
        </p:txBody>
      </p:sp>
    </p:spTree>
    <p:extLst>
      <p:ext uri="{BB962C8B-B14F-4D97-AF65-F5344CB8AC3E}">
        <p14:creationId xmlns:p14="http://schemas.microsoft.com/office/powerpoint/2010/main" val="2206483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1FAA24E-3F1A-2766-E157-6B84310F09D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304DF08-CFEB-E369-D3B9-E09A1A6AA14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CF30555-2010-9337-0411-CF303F05E19B}"/>
              </a:ext>
            </a:extLst>
          </p:cNvPr>
          <p:cNvSpPr>
            <a:spLocks noGrp="1" noChangeArrowheads="1"/>
          </p:cNvSpPr>
          <p:nvPr>
            <p:ph type="sldNum" sz="quarter" idx="12"/>
          </p:nvPr>
        </p:nvSpPr>
        <p:spPr>
          <a:ln/>
        </p:spPr>
        <p:txBody>
          <a:bodyPr/>
          <a:lstStyle>
            <a:lvl1pPr>
              <a:defRPr/>
            </a:lvl1pPr>
          </a:lstStyle>
          <a:p>
            <a:fld id="{C08B9BAE-F2F9-5E48-8733-BDC736B55F45}" type="slidenum">
              <a:rPr lang="en-US" altLang="en-US"/>
              <a:pPr/>
              <a:t>‹#›</a:t>
            </a:fld>
            <a:endParaRPr lang="en-US" altLang="en-US"/>
          </a:p>
        </p:txBody>
      </p:sp>
    </p:spTree>
    <p:extLst>
      <p:ext uri="{BB962C8B-B14F-4D97-AF65-F5344CB8AC3E}">
        <p14:creationId xmlns:p14="http://schemas.microsoft.com/office/powerpoint/2010/main" val="2521349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393D6A0-5DA7-6521-1FD6-DA59D2802DB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EC22DD1A-6985-EBCC-4A82-CE06F70314A8}"/>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953A139-1E72-6DE1-3FB6-55E83C6ABE4D}"/>
              </a:ext>
            </a:extLst>
          </p:cNvPr>
          <p:cNvSpPr>
            <a:spLocks noGrp="1" noChangeArrowheads="1"/>
          </p:cNvSpPr>
          <p:nvPr>
            <p:ph type="sldNum" sz="quarter" idx="12"/>
          </p:nvPr>
        </p:nvSpPr>
        <p:spPr>
          <a:ln/>
        </p:spPr>
        <p:txBody>
          <a:bodyPr/>
          <a:lstStyle>
            <a:lvl1pPr>
              <a:defRPr/>
            </a:lvl1pPr>
          </a:lstStyle>
          <a:p>
            <a:fld id="{4703C7D3-B1EC-E344-85A7-B23EB57FB6BE}" type="slidenum">
              <a:rPr lang="en-US" altLang="en-US"/>
              <a:pPr/>
              <a:t>‹#›</a:t>
            </a:fld>
            <a:endParaRPr lang="en-US" altLang="en-US"/>
          </a:p>
        </p:txBody>
      </p:sp>
    </p:spTree>
    <p:extLst>
      <p:ext uri="{BB962C8B-B14F-4D97-AF65-F5344CB8AC3E}">
        <p14:creationId xmlns:p14="http://schemas.microsoft.com/office/powerpoint/2010/main" val="3551467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19EEA1A-CA52-0C1F-0AD7-FAF39843CA8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CCFF152E-7284-BD1E-0E9C-344A6A3CA5D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7DA17141-A92E-3979-0A1A-430432AD6507}"/>
              </a:ext>
            </a:extLst>
          </p:cNvPr>
          <p:cNvSpPr>
            <a:spLocks noGrp="1" noChangeArrowheads="1"/>
          </p:cNvSpPr>
          <p:nvPr>
            <p:ph type="sldNum" sz="quarter" idx="12"/>
          </p:nvPr>
        </p:nvSpPr>
        <p:spPr>
          <a:ln/>
        </p:spPr>
        <p:txBody>
          <a:bodyPr/>
          <a:lstStyle>
            <a:lvl1pPr>
              <a:defRPr/>
            </a:lvl1pPr>
          </a:lstStyle>
          <a:p>
            <a:fld id="{CC006F9A-C1E9-1444-9473-C7B388C5FA6D}" type="slidenum">
              <a:rPr lang="en-US" altLang="en-US"/>
              <a:pPr/>
              <a:t>‹#›</a:t>
            </a:fld>
            <a:endParaRPr lang="en-US" altLang="en-US"/>
          </a:p>
        </p:txBody>
      </p:sp>
    </p:spTree>
    <p:extLst>
      <p:ext uri="{BB962C8B-B14F-4D97-AF65-F5344CB8AC3E}">
        <p14:creationId xmlns:p14="http://schemas.microsoft.com/office/powerpoint/2010/main" val="155763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4FA85418-C274-6F68-2C27-5303B239C25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39F9CF6-FA57-AA0C-D60E-AB790E52FFA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96ECB133-D915-DAEF-B032-5460E3F7ED00}"/>
              </a:ext>
            </a:extLst>
          </p:cNvPr>
          <p:cNvSpPr>
            <a:spLocks noGrp="1" noChangeArrowheads="1"/>
          </p:cNvSpPr>
          <p:nvPr>
            <p:ph type="sldNum" sz="quarter" idx="12"/>
          </p:nvPr>
        </p:nvSpPr>
        <p:spPr>
          <a:ln/>
        </p:spPr>
        <p:txBody>
          <a:bodyPr/>
          <a:lstStyle>
            <a:lvl1pPr>
              <a:defRPr/>
            </a:lvl1pPr>
          </a:lstStyle>
          <a:p>
            <a:fld id="{B32FF0E6-38D1-5C4E-9092-BAB2246D4986}" type="slidenum">
              <a:rPr lang="en-US" altLang="en-US"/>
              <a:pPr/>
              <a:t>‹#›</a:t>
            </a:fld>
            <a:endParaRPr lang="en-US" altLang="en-US"/>
          </a:p>
        </p:txBody>
      </p:sp>
    </p:spTree>
    <p:extLst>
      <p:ext uri="{BB962C8B-B14F-4D97-AF65-F5344CB8AC3E}">
        <p14:creationId xmlns:p14="http://schemas.microsoft.com/office/powerpoint/2010/main" val="1508990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C799245A-650F-1DB4-E758-6342B0B7017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76A4FD94-76E2-24D8-CD84-A1CB10D823E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9FA5663B-6C04-FC66-DB5A-7D415815B759}"/>
              </a:ext>
            </a:extLst>
          </p:cNvPr>
          <p:cNvSpPr>
            <a:spLocks noGrp="1" noChangeArrowheads="1"/>
          </p:cNvSpPr>
          <p:nvPr>
            <p:ph type="sldNum" sz="quarter" idx="12"/>
          </p:nvPr>
        </p:nvSpPr>
        <p:spPr>
          <a:ln/>
        </p:spPr>
        <p:txBody>
          <a:bodyPr/>
          <a:lstStyle>
            <a:lvl1pPr>
              <a:defRPr/>
            </a:lvl1pPr>
          </a:lstStyle>
          <a:p>
            <a:fld id="{03D64CD1-ECFF-E446-9A96-B68344A280DE}" type="slidenum">
              <a:rPr lang="en-US" altLang="en-US"/>
              <a:pPr/>
              <a:t>‹#›</a:t>
            </a:fld>
            <a:endParaRPr lang="en-US" altLang="en-US"/>
          </a:p>
        </p:txBody>
      </p:sp>
    </p:spTree>
    <p:extLst>
      <p:ext uri="{BB962C8B-B14F-4D97-AF65-F5344CB8AC3E}">
        <p14:creationId xmlns:p14="http://schemas.microsoft.com/office/powerpoint/2010/main" val="3950340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55EC647-94CB-39BE-AE4F-12623517EF2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F04B9E00-C9B5-88D2-676F-62CD9357B63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6DAFA080-4077-36D2-42FB-BEC028333E4F}"/>
              </a:ext>
            </a:extLst>
          </p:cNvPr>
          <p:cNvSpPr>
            <a:spLocks noGrp="1" noChangeArrowheads="1"/>
          </p:cNvSpPr>
          <p:nvPr>
            <p:ph type="sldNum" sz="quarter" idx="12"/>
          </p:nvPr>
        </p:nvSpPr>
        <p:spPr>
          <a:ln/>
        </p:spPr>
        <p:txBody>
          <a:bodyPr/>
          <a:lstStyle>
            <a:lvl1pPr>
              <a:defRPr/>
            </a:lvl1pPr>
          </a:lstStyle>
          <a:p>
            <a:fld id="{53B04D9A-1813-FC4E-AE21-BE461334674C}" type="slidenum">
              <a:rPr lang="en-US" altLang="en-US"/>
              <a:pPr/>
              <a:t>‹#›</a:t>
            </a:fld>
            <a:endParaRPr lang="en-US" altLang="en-US"/>
          </a:p>
        </p:txBody>
      </p:sp>
    </p:spTree>
    <p:extLst>
      <p:ext uri="{BB962C8B-B14F-4D97-AF65-F5344CB8AC3E}">
        <p14:creationId xmlns:p14="http://schemas.microsoft.com/office/powerpoint/2010/main" val="27618149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CD737932-414E-2A6F-9725-E5CD80D76C6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6462175A-E908-01C9-FD09-8A709C819DA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457FD6B6-2A0E-8F7D-FF9D-624D9040F70E}"/>
              </a:ext>
            </a:extLst>
          </p:cNvPr>
          <p:cNvSpPr>
            <a:spLocks noGrp="1" noChangeArrowheads="1"/>
          </p:cNvSpPr>
          <p:nvPr>
            <p:ph type="sldNum" sz="quarter" idx="12"/>
          </p:nvPr>
        </p:nvSpPr>
        <p:spPr>
          <a:ln/>
        </p:spPr>
        <p:txBody>
          <a:bodyPr/>
          <a:lstStyle>
            <a:lvl1pPr>
              <a:defRPr/>
            </a:lvl1pPr>
          </a:lstStyle>
          <a:p>
            <a:fld id="{635BDD8E-A1C6-8D43-8D47-281F914D278C}" type="slidenum">
              <a:rPr lang="en-US" altLang="en-US"/>
              <a:pPr/>
              <a:t>‹#›</a:t>
            </a:fld>
            <a:endParaRPr lang="en-US" altLang="en-US"/>
          </a:p>
        </p:txBody>
      </p:sp>
    </p:spTree>
    <p:extLst>
      <p:ext uri="{BB962C8B-B14F-4D97-AF65-F5344CB8AC3E}">
        <p14:creationId xmlns:p14="http://schemas.microsoft.com/office/powerpoint/2010/main" val="1678548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6FC495E-271B-CE40-D42B-CA6D9B10774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22041A66-C8EB-EEB4-0A13-2C76F3BAA2E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47F84DB6-509D-722E-A8E5-BB33CDCC4F34}"/>
              </a:ext>
            </a:extLst>
          </p:cNvPr>
          <p:cNvSpPr>
            <a:spLocks noGrp="1" noChangeArrowheads="1"/>
          </p:cNvSpPr>
          <p:nvPr>
            <p:ph type="sldNum" sz="quarter" idx="12"/>
          </p:nvPr>
        </p:nvSpPr>
        <p:spPr>
          <a:ln/>
        </p:spPr>
        <p:txBody>
          <a:bodyPr/>
          <a:lstStyle>
            <a:lvl1pPr>
              <a:defRPr/>
            </a:lvl1pPr>
          </a:lstStyle>
          <a:p>
            <a:fld id="{34C71B4D-7FF8-6342-BDEC-DD2AD13B63B2}" type="slidenum">
              <a:rPr lang="en-US" altLang="en-US"/>
              <a:pPr/>
              <a:t>‹#›</a:t>
            </a:fld>
            <a:endParaRPr lang="en-US" altLang="en-US"/>
          </a:p>
        </p:txBody>
      </p:sp>
    </p:spTree>
    <p:extLst>
      <p:ext uri="{BB962C8B-B14F-4D97-AF65-F5344CB8AC3E}">
        <p14:creationId xmlns:p14="http://schemas.microsoft.com/office/powerpoint/2010/main" val="26760312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0100AAE0-3FCE-722A-3A42-361F9318D0E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CA379164-11CB-4828-8FC2-59D950F5AF0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ACB03F5-1A31-8492-CD3B-FF04695186D6}"/>
              </a:ext>
            </a:extLst>
          </p:cNvPr>
          <p:cNvSpPr>
            <a:spLocks noGrp="1" noChangeArrowheads="1"/>
          </p:cNvSpPr>
          <p:nvPr>
            <p:ph type="sldNum" sz="quarter" idx="12"/>
          </p:nvPr>
        </p:nvSpPr>
        <p:spPr>
          <a:ln/>
        </p:spPr>
        <p:txBody>
          <a:bodyPr/>
          <a:lstStyle>
            <a:lvl1pPr>
              <a:defRPr/>
            </a:lvl1pPr>
          </a:lstStyle>
          <a:p>
            <a:fld id="{DE852C7B-11D3-9D45-A06A-E8BB1CF0F52B}" type="slidenum">
              <a:rPr lang="en-US" altLang="en-US"/>
              <a:pPr/>
              <a:t>‹#›</a:t>
            </a:fld>
            <a:endParaRPr lang="en-US" altLang="en-US"/>
          </a:p>
        </p:txBody>
      </p:sp>
    </p:spTree>
    <p:extLst>
      <p:ext uri="{BB962C8B-B14F-4D97-AF65-F5344CB8AC3E}">
        <p14:creationId xmlns:p14="http://schemas.microsoft.com/office/powerpoint/2010/main" val="2798785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19AD18A0-FA97-3355-1276-4DB997908FD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67586623-80E1-CDBF-3BC4-5027CC45B26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DD38D45D-F719-8494-BF7F-A6BBC4C9D834}"/>
              </a:ext>
            </a:extLst>
          </p:cNvPr>
          <p:cNvSpPr>
            <a:spLocks noGrp="1" noChangeArrowheads="1"/>
          </p:cNvSpPr>
          <p:nvPr>
            <p:ph type="sldNum" sz="quarter" idx="12"/>
          </p:nvPr>
        </p:nvSpPr>
        <p:spPr>
          <a:ln/>
        </p:spPr>
        <p:txBody>
          <a:bodyPr/>
          <a:lstStyle>
            <a:lvl1pPr>
              <a:defRPr/>
            </a:lvl1pPr>
          </a:lstStyle>
          <a:p>
            <a:fld id="{24414467-DA94-B649-BD30-049C4DEB339B}" type="slidenum">
              <a:rPr lang="en-US" altLang="en-US"/>
              <a:pPr/>
              <a:t>‹#›</a:t>
            </a:fld>
            <a:endParaRPr lang="en-US" altLang="en-US"/>
          </a:p>
        </p:txBody>
      </p:sp>
    </p:spTree>
    <p:extLst>
      <p:ext uri="{BB962C8B-B14F-4D97-AF65-F5344CB8AC3E}">
        <p14:creationId xmlns:p14="http://schemas.microsoft.com/office/powerpoint/2010/main" val="912692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7F3C2C3-1A05-487C-0DA1-93E4439E94B8}"/>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068D6CE1-1E05-C97F-8EA3-7926510E51CD}"/>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960252E8-0413-499D-3D95-6FEEA0D40D48}"/>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Times" panose="02020603050405020304" pitchFamily="18" charset="0"/>
                <a:ea typeface="MS PGothic" panose="020B0600070205080204" pitchFamily="34" charset="-128"/>
              </a:defRPr>
            </a:lvl1pPr>
          </a:lstStyle>
          <a:p>
            <a:pPr>
              <a:defRPr/>
            </a:pPr>
            <a:endParaRPr lang="en-US" altLang="en-US"/>
          </a:p>
        </p:txBody>
      </p:sp>
      <p:sp>
        <p:nvSpPr>
          <p:cNvPr id="1029" name="Rectangle 5">
            <a:extLst>
              <a:ext uri="{FF2B5EF4-FFF2-40B4-BE49-F238E27FC236}">
                <a16:creationId xmlns:a16="http://schemas.microsoft.com/office/drawing/2014/main" id="{997C01E2-8680-4704-F45E-0A82DD81E8F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chemeClr val="tx1"/>
                </a:solidFill>
                <a:latin typeface="Times" panose="02020603050405020304" pitchFamily="18" charset="0"/>
                <a:ea typeface="MS PGothic" panose="020B0600070205080204" pitchFamily="34" charset="-128"/>
              </a:defRPr>
            </a:lvl1pPr>
          </a:lstStyle>
          <a:p>
            <a:pPr>
              <a:defRPr/>
            </a:pPr>
            <a:endParaRPr lang="en-US" altLang="en-US"/>
          </a:p>
        </p:txBody>
      </p:sp>
      <p:sp>
        <p:nvSpPr>
          <p:cNvPr id="1030" name="Rectangle 6">
            <a:extLst>
              <a:ext uri="{FF2B5EF4-FFF2-40B4-BE49-F238E27FC236}">
                <a16:creationId xmlns:a16="http://schemas.microsoft.com/office/drawing/2014/main" id="{21E3F733-256B-C90B-91EC-F7BBD8358128}"/>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Times" pitchFamily="2" charset="0"/>
              </a:defRPr>
            </a:lvl1pPr>
          </a:lstStyle>
          <a:p>
            <a:fld id="{8D061431-EF8A-8344-A849-447EC52EE892}"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000">
          <a:solidFill>
            <a:srgbClr val="660066"/>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4000">
          <a:solidFill>
            <a:srgbClr val="660066"/>
          </a:solidFill>
          <a:latin typeface="Helvetica" pitchFamily="-105"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4000">
          <a:solidFill>
            <a:srgbClr val="660066"/>
          </a:solidFill>
          <a:latin typeface="Helvetica" pitchFamily="-105"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4000">
          <a:solidFill>
            <a:srgbClr val="660066"/>
          </a:solidFill>
          <a:latin typeface="Helvetica" pitchFamily="-105"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4000">
          <a:solidFill>
            <a:srgbClr val="660066"/>
          </a:solidFill>
          <a:latin typeface="Helvetica" pitchFamily="-105"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4000">
          <a:solidFill>
            <a:srgbClr val="660066"/>
          </a:solidFill>
          <a:latin typeface="Helvetica" pitchFamily="-105" charset="0"/>
        </a:defRPr>
      </a:lvl6pPr>
      <a:lvl7pPr marL="914400" algn="ctr" rtl="0" eaLnBrk="0" fontAlgn="base" hangingPunct="0">
        <a:spcBef>
          <a:spcPct val="0"/>
        </a:spcBef>
        <a:spcAft>
          <a:spcPct val="0"/>
        </a:spcAft>
        <a:defRPr sz="4000">
          <a:solidFill>
            <a:srgbClr val="660066"/>
          </a:solidFill>
          <a:latin typeface="Helvetica" pitchFamily="-105" charset="0"/>
        </a:defRPr>
      </a:lvl7pPr>
      <a:lvl8pPr marL="1371600" algn="ctr" rtl="0" eaLnBrk="0" fontAlgn="base" hangingPunct="0">
        <a:spcBef>
          <a:spcPct val="0"/>
        </a:spcBef>
        <a:spcAft>
          <a:spcPct val="0"/>
        </a:spcAft>
        <a:defRPr sz="4000">
          <a:solidFill>
            <a:srgbClr val="660066"/>
          </a:solidFill>
          <a:latin typeface="Helvetica" pitchFamily="-105" charset="0"/>
        </a:defRPr>
      </a:lvl8pPr>
      <a:lvl9pPr marL="1828800" algn="ctr" rtl="0" eaLnBrk="0" fontAlgn="base" hangingPunct="0">
        <a:spcBef>
          <a:spcPct val="0"/>
        </a:spcBef>
        <a:spcAft>
          <a:spcPct val="0"/>
        </a:spcAft>
        <a:defRPr sz="4000">
          <a:solidFill>
            <a:srgbClr val="660066"/>
          </a:solidFill>
          <a:latin typeface="Helvetica" pitchFamily="-105"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panose="020B0600070205080204" pitchFamily="34" charset="-128"/>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pitchFamily="-105"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pitchFamily="-105"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pitchFamily="-105"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pitchFamily="-10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ti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ti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tif"/></Relationships>
</file>

<file path=ppt/slides/_rels/slide4.xml.rels><?xml version="1.0" encoding="UTF-8" standalone="yes"?>
<Relationships xmlns="http://schemas.openxmlformats.org/package/2006/relationships"><Relationship Id="rId3" Type="http://schemas.openxmlformats.org/officeDocument/2006/relationships/image" Target="../media/image5.ti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ti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id="{584901F5-114C-78CB-9577-39F07D59B77F}"/>
              </a:ext>
            </a:extLst>
          </p:cNvPr>
          <p:cNvSpPr>
            <a:spLocks noChangeArrowheads="1"/>
          </p:cNvSpPr>
          <p:nvPr/>
        </p:nvSpPr>
        <p:spPr bwMode="auto">
          <a:xfrm>
            <a:off x="762000" y="1143000"/>
            <a:ext cx="72390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6000" b="0">
                <a:solidFill>
                  <a:srgbClr val="81C33A"/>
                </a:solidFill>
              </a:rPr>
              <a:t>Module on</a:t>
            </a:r>
            <a:r>
              <a:rPr lang="en-US" altLang="en-US" sz="6000">
                <a:solidFill>
                  <a:srgbClr val="81C33A"/>
                </a:solidFill>
              </a:rPr>
              <a:t> </a:t>
            </a:r>
            <a:r>
              <a:rPr lang="en-US" altLang="en-US" sz="14000">
                <a:solidFill>
                  <a:srgbClr val="81C33A"/>
                </a:solidFill>
              </a:rPr>
              <a:t>Force</a:t>
            </a:r>
            <a:endParaRPr lang="en-US" altLang="en-US" sz="14000" b="0"/>
          </a:p>
        </p:txBody>
      </p:sp>
      <p:sp>
        <p:nvSpPr>
          <p:cNvPr id="14339" name="TextBox 1">
            <a:extLst>
              <a:ext uri="{FF2B5EF4-FFF2-40B4-BE49-F238E27FC236}">
                <a16:creationId xmlns:a16="http://schemas.microsoft.com/office/drawing/2014/main" id="{5F18A865-7225-77E4-ABBE-BCF58511A9BF}"/>
              </a:ext>
            </a:extLst>
          </p:cNvPr>
          <p:cNvSpPr txBox="1">
            <a:spLocks noChangeArrowheads="1"/>
          </p:cNvSpPr>
          <p:nvPr/>
        </p:nvSpPr>
        <p:spPr bwMode="auto">
          <a:xfrm>
            <a:off x="5791200" y="4775200"/>
            <a:ext cx="29051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000" dirty="0" err="1">
                <a:solidFill>
                  <a:srgbClr val="7FA667"/>
                </a:solidFill>
              </a:rPr>
              <a:t>Umika</a:t>
            </a:r>
            <a:r>
              <a:rPr lang="en-US" altLang="en-US" sz="2000" dirty="0">
                <a:solidFill>
                  <a:srgbClr val="7FA667"/>
                </a:solidFill>
              </a:rPr>
              <a:t> S Paul</a:t>
            </a:r>
          </a:p>
          <a:p>
            <a:pPr>
              <a:spcBef>
                <a:spcPct val="0"/>
              </a:spcBef>
              <a:buFontTx/>
              <a:buNone/>
            </a:pPr>
            <a:r>
              <a:rPr lang="en-US" altLang="en-US" sz="2000" dirty="0">
                <a:solidFill>
                  <a:srgbClr val="7FA667"/>
                </a:solidFill>
              </a:rPr>
              <a:t>Sharyn A Endow, PhD</a:t>
            </a:r>
          </a:p>
          <a:p>
            <a:pPr>
              <a:spcBef>
                <a:spcPct val="0"/>
              </a:spcBef>
              <a:buFontTx/>
              <a:buNone/>
            </a:pPr>
            <a:r>
              <a:rPr lang="en-US" altLang="en-US" sz="2000" dirty="0">
                <a:solidFill>
                  <a:srgbClr val="7FA667"/>
                </a:solidFill>
              </a:rPr>
              <a:t>Duke  University  2023</a:t>
            </a:r>
          </a:p>
        </p:txBody>
      </p:sp>
      <p:pic>
        <p:nvPicPr>
          <p:cNvPr id="14340" name="Picture 3">
            <a:extLst>
              <a:ext uri="{FF2B5EF4-FFF2-40B4-BE49-F238E27FC236}">
                <a16:creationId xmlns:a16="http://schemas.microsoft.com/office/drawing/2014/main" id="{0F78A70E-8713-82A9-7B2B-FA12665B192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7825" y="5956300"/>
            <a:ext cx="8456613"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E5EFF18-201E-13D3-4B3B-A873827AA269}"/>
              </a:ext>
            </a:extLst>
          </p:cNvPr>
          <p:cNvPicPr>
            <a:picLocks noChangeAspect="1"/>
          </p:cNvPicPr>
          <p:nvPr/>
        </p:nvPicPr>
        <p:blipFill>
          <a:blip r:embed="rId3"/>
          <a:stretch>
            <a:fillRect/>
          </a:stretch>
        </p:blipFill>
        <p:spPr>
          <a:xfrm>
            <a:off x="5257800" y="3538795"/>
            <a:ext cx="3603409" cy="2560320"/>
          </a:xfrm>
          <a:prstGeom prst="rect">
            <a:avLst/>
          </a:prstGeom>
        </p:spPr>
      </p:pic>
      <p:sp>
        <p:nvSpPr>
          <p:cNvPr id="32769" name="Text Box 2">
            <a:extLst>
              <a:ext uri="{FF2B5EF4-FFF2-40B4-BE49-F238E27FC236}">
                <a16:creationId xmlns:a16="http://schemas.microsoft.com/office/drawing/2014/main" id="{1CE179D9-72B8-237A-7C22-FDA1283DB156}"/>
              </a:ext>
            </a:extLst>
          </p:cNvPr>
          <p:cNvSpPr txBox="1">
            <a:spLocks noChangeArrowheads="1"/>
          </p:cNvSpPr>
          <p:nvPr/>
        </p:nvSpPr>
        <p:spPr bwMode="auto">
          <a:xfrm>
            <a:off x="528638" y="381000"/>
            <a:ext cx="6992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a:solidFill>
                  <a:srgbClr val="7FA667"/>
                </a:solidFill>
              </a:rPr>
              <a:t>Dropping Objects of the Same Size</a:t>
            </a:r>
          </a:p>
        </p:txBody>
      </p:sp>
      <p:sp>
        <p:nvSpPr>
          <p:cNvPr id="32770" name="Rectangle 4">
            <a:extLst>
              <a:ext uri="{FF2B5EF4-FFF2-40B4-BE49-F238E27FC236}">
                <a16:creationId xmlns:a16="http://schemas.microsoft.com/office/drawing/2014/main" id="{9802AB19-B0A5-BE57-3763-3734DC43202E}"/>
              </a:ext>
            </a:extLst>
          </p:cNvPr>
          <p:cNvSpPr>
            <a:spLocks noChangeArrowheads="1"/>
          </p:cNvSpPr>
          <p:nvPr/>
        </p:nvSpPr>
        <p:spPr bwMode="auto">
          <a:xfrm>
            <a:off x="528638" y="990600"/>
            <a:ext cx="80010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600" dirty="0">
                <a:solidFill>
                  <a:srgbClr val="149600"/>
                </a:solidFill>
              </a:rPr>
              <a:t>Materials</a:t>
            </a:r>
            <a:endParaRPr lang="en-US" altLang="en-US" sz="2600" b="0" dirty="0">
              <a:solidFill>
                <a:srgbClr val="323232"/>
              </a:solidFill>
            </a:endParaRPr>
          </a:p>
          <a:p>
            <a:pPr>
              <a:spcBef>
                <a:spcPct val="0"/>
              </a:spcBef>
              <a:buFontTx/>
              <a:buNone/>
            </a:pPr>
            <a:endParaRPr lang="en-US" altLang="en-US" sz="1200" b="0" dirty="0">
              <a:solidFill>
                <a:srgbClr val="323232"/>
              </a:solidFill>
            </a:endParaRPr>
          </a:p>
          <a:p>
            <a:pPr>
              <a:spcBef>
                <a:spcPct val="0"/>
              </a:spcBef>
              <a:buFontTx/>
              <a:buNone/>
            </a:pPr>
            <a:r>
              <a:rPr lang="en-US" altLang="en-US" sz="2400" b="0" dirty="0">
                <a:solidFill>
                  <a:srgbClr val="8AB633"/>
                </a:solidFill>
              </a:rPr>
              <a:t>Two balls or round objects of the same size, but different masses</a:t>
            </a:r>
          </a:p>
          <a:p>
            <a:pPr>
              <a:spcBef>
                <a:spcPct val="0"/>
              </a:spcBef>
              <a:buFontTx/>
              <a:buNone/>
            </a:pPr>
            <a:endParaRPr lang="en-US" altLang="en-US" sz="1600" b="0" dirty="0">
              <a:solidFill>
                <a:srgbClr val="8AB633"/>
              </a:solidFill>
            </a:endParaRPr>
          </a:p>
          <a:p>
            <a:pPr>
              <a:spcBef>
                <a:spcPct val="0"/>
              </a:spcBef>
              <a:buFontTx/>
              <a:buNone/>
            </a:pPr>
            <a:r>
              <a:rPr lang="en-US" altLang="en-US" sz="2400" b="0" dirty="0">
                <a:solidFill>
                  <a:srgbClr val="8AB633"/>
                </a:solidFill>
              </a:rPr>
              <a:t>For example, a metal and a rubber ball, a wooden and a plastic ball, or a metal ball and an apple</a:t>
            </a:r>
            <a:endParaRPr lang="en-US" altLang="en-US" sz="2400" dirty="0">
              <a:solidFill>
                <a:srgbClr val="8AB633"/>
              </a:solidFill>
            </a:endParaRPr>
          </a:p>
        </p:txBody>
      </p:sp>
      <p:sp>
        <p:nvSpPr>
          <p:cNvPr id="32771" name="Rectangle 6">
            <a:extLst>
              <a:ext uri="{FF2B5EF4-FFF2-40B4-BE49-F238E27FC236}">
                <a16:creationId xmlns:a16="http://schemas.microsoft.com/office/drawing/2014/main" id="{38CCC257-6A56-246E-12E6-6CA2499B718A}"/>
              </a:ext>
            </a:extLst>
          </p:cNvPr>
          <p:cNvSpPr>
            <a:spLocks noChangeArrowheads="1"/>
          </p:cNvSpPr>
          <p:nvPr/>
        </p:nvSpPr>
        <p:spPr bwMode="auto">
          <a:xfrm>
            <a:off x="528638" y="3733800"/>
            <a:ext cx="4343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400" b="0" i="1" dirty="0">
                <a:solidFill>
                  <a:srgbClr val="A6E233"/>
                </a:solidFill>
                <a:latin typeface="Times New Roman" panose="02020603050405020304" pitchFamily="18" charset="0"/>
              </a:rPr>
              <a:t>How does the mass of an object affect how it falls? </a:t>
            </a:r>
            <a:endParaRPr lang="en-US" altLang="en-US" sz="2400" dirty="0">
              <a:solidFill>
                <a:srgbClr val="A6E233"/>
              </a:solidFill>
            </a:endParaRPr>
          </a:p>
        </p:txBody>
      </p:sp>
      <p:sp>
        <p:nvSpPr>
          <p:cNvPr id="32772" name="Rectangle 7">
            <a:extLst>
              <a:ext uri="{FF2B5EF4-FFF2-40B4-BE49-F238E27FC236}">
                <a16:creationId xmlns:a16="http://schemas.microsoft.com/office/drawing/2014/main" id="{F823E646-BF3B-FF69-A3A1-E2DB1C1937D2}"/>
              </a:ext>
            </a:extLst>
          </p:cNvPr>
          <p:cNvSpPr>
            <a:spLocks noChangeArrowheads="1"/>
          </p:cNvSpPr>
          <p:nvPr/>
        </p:nvSpPr>
        <p:spPr bwMode="auto">
          <a:xfrm>
            <a:off x="528638" y="4984750"/>
            <a:ext cx="457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400" b="0" i="1" dirty="0">
                <a:solidFill>
                  <a:srgbClr val="9AC838"/>
                </a:solidFill>
                <a:latin typeface="Times New Roman" panose="02020603050405020304" pitchFamily="18" charset="0"/>
              </a:rPr>
              <a:t>Do the balls increase speed at the same rate as they fall or at different rates depending on their mass?</a:t>
            </a:r>
            <a:endParaRPr lang="en-US" altLang="en-US" sz="2400" dirty="0">
              <a:solidFill>
                <a:srgbClr val="149600"/>
              </a:solidFill>
            </a:endParaRPr>
          </a:p>
        </p:txBody>
      </p:sp>
      <p:sp>
        <p:nvSpPr>
          <p:cNvPr id="32775" name="Rectangle 8">
            <a:extLst>
              <a:ext uri="{FF2B5EF4-FFF2-40B4-BE49-F238E27FC236}">
                <a16:creationId xmlns:a16="http://schemas.microsoft.com/office/drawing/2014/main" id="{7983C65C-CF5B-3291-5C50-9C052AAFE2D7}"/>
              </a:ext>
            </a:extLst>
          </p:cNvPr>
          <p:cNvSpPr>
            <a:spLocks noChangeArrowheads="1"/>
          </p:cNvSpPr>
          <p:nvPr/>
        </p:nvSpPr>
        <p:spPr bwMode="auto">
          <a:xfrm>
            <a:off x="5589736" y="5168205"/>
            <a:ext cx="281378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1800" b="0" dirty="0">
                <a:solidFill>
                  <a:srgbClr val="376742"/>
                </a:solidFill>
              </a:rPr>
              <a:t>Metal Ball</a:t>
            </a:r>
          </a:p>
          <a:p>
            <a:pPr>
              <a:spcBef>
                <a:spcPct val="0"/>
              </a:spcBef>
              <a:buFontTx/>
              <a:buNone/>
            </a:pPr>
            <a:endParaRPr lang="en-US" altLang="en-US" sz="1800" b="0" dirty="0">
              <a:solidFill>
                <a:srgbClr val="376742"/>
              </a:solidFill>
            </a:endParaRPr>
          </a:p>
          <a:p>
            <a:pPr>
              <a:spcBef>
                <a:spcPct val="0"/>
              </a:spcBef>
              <a:buFontTx/>
              <a:buNone/>
            </a:pPr>
            <a:r>
              <a:rPr lang="en-US" altLang="en-US" sz="2400" b="0" dirty="0">
                <a:solidFill>
                  <a:srgbClr val="376742"/>
                </a:solidFill>
              </a:rPr>
              <a:t> </a:t>
            </a:r>
          </a:p>
          <a:p>
            <a:pPr>
              <a:spcBef>
                <a:spcPct val="0"/>
              </a:spcBef>
              <a:buFontTx/>
              <a:buNone/>
            </a:pPr>
            <a:r>
              <a:rPr lang="en-US" altLang="en-US" sz="600" b="0" dirty="0">
                <a:solidFill>
                  <a:srgbClr val="376742"/>
                </a:solidFill>
              </a:rPr>
              <a:t> </a:t>
            </a:r>
          </a:p>
          <a:p>
            <a:pPr>
              <a:spcBef>
                <a:spcPct val="0"/>
              </a:spcBef>
              <a:buFontTx/>
              <a:buNone/>
            </a:pPr>
            <a:r>
              <a:rPr lang="en-US" altLang="en-US" sz="1800" b="0" dirty="0">
                <a:solidFill>
                  <a:srgbClr val="376742"/>
                </a:solidFill>
              </a:rPr>
              <a:t>                                Apple</a:t>
            </a:r>
            <a:endParaRPr lang="en-US" altLang="en-US" sz="1800" dirty="0">
              <a:solidFill>
                <a:srgbClr val="1496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50195"/>
          </a:schemeClr>
        </a:solidFill>
        <a:effectLst/>
      </p:bgPr>
    </p:bg>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03BCD25E-45E7-50D2-28ED-81A8ED8AB7F4}"/>
              </a:ext>
            </a:extLst>
          </p:cNvPr>
          <p:cNvSpPr>
            <a:spLocks noChangeArrowheads="1"/>
          </p:cNvSpPr>
          <p:nvPr/>
        </p:nvSpPr>
        <p:spPr bwMode="auto">
          <a:xfrm>
            <a:off x="228600" y="711200"/>
            <a:ext cx="8763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400">
                <a:solidFill>
                  <a:srgbClr val="7FA667"/>
                </a:solidFill>
              </a:rPr>
              <a:t>Drop the two balls from the same height, at the same time</a:t>
            </a:r>
          </a:p>
        </p:txBody>
      </p:sp>
      <p:graphicFrame>
        <p:nvGraphicFramePr>
          <p:cNvPr id="4" name="Table 3">
            <a:extLst>
              <a:ext uri="{FF2B5EF4-FFF2-40B4-BE49-F238E27FC236}">
                <a16:creationId xmlns:a16="http://schemas.microsoft.com/office/drawing/2014/main" id="{3F1EB57C-3EDB-694C-7790-E19EA9623F4A}"/>
              </a:ext>
            </a:extLst>
          </p:cNvPr>
          <p:cNvGraphicFramePr>
            <a:graphicFrameLocks noGrp="1"/>
          </p:cNvGraphicFramePr>
          <p:nvPr/>
        </p:nvGraphicFramePr>
        <p:xfrm>
          <a:off x="762000" y="1397000"/>
          <a:ext cx="7620000" cy="2573338"/>
        </p:xfrm>
        <a:graphic>
          <a:graphicData uri="http://schemas.openxmlformats.org/drawingml/2006/table">
            <a:tbl>
              <a:tblPr/>
              <a:tblGrid>
                <a:gridCol w="38100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tblGrid>
              <a:tr h="1077913">
                <a:tc>
                  <a:txBody>
                    <a:bodyPr/>
                    <a:lstStyle>
                      <a:lvl1pPr defTabSz="457200">
                        <a:spcBef>
                          <a:spcPct val="20000"/>
                        </a:spcBef>
                        <a:defRPr sz="2800">
                          <a:solidFill>
                            <a:schemeClr val="tx1"/>
                          </a:solidFill>
                          <a:latin typeface="Helvetica" charset="0"/>
                          <a:ea typeface="MS PGothic" charset="-128"/>
                        </a:defRPr>
                      </a:lvl1pPr>
                      <a:lvl2pPr marL="742950" indent="-285750" defTabSz="457200">
                        <a:spcBef>
                          <a:spcPct val="20000"/>
                        </a:spcBef>
                        <a:defRPr sz="2400">
                          <a:solidFill>
                            <a:schemeClr val="tx1"/>
                          </a:solidFill>
                          <a:latin typeface="Helvetica" charset="0"/>
                          <a:ea typeface="MS PGothic" charset="-128"/>
                        </a:defRPr>
                      </a:lvl2pPr>
                      <a:lvl3pPr marL="1143000" indent="-228600" defTabSz="457200">
                        <a:spcBef>
                          <a:spcPct val="20000"/>
                        </a:spcBef>
                        <a:defRPr sz="2000">
                          <a:solidFill>
                            <a:schemeClr val="tx1"/>
                          </a:solidFill>
                          <a:latin typeface="Helvetica" charset="0"/>
                          <a:ea typeface="MS PGothic" charset="-128"/>
                        </a:defRPr>
                      </a:lvl3pPr>
                      <a:lvl4pPr marL="1600200" indent="-228600" defTabSz="457200">
                        <a:spcBef>
                          <a:spcPct val="20000"/>
                        </a:spcBef>
                        <a:defRPr>
                          <a:solidFill>
                            <a:schemeClr val="tx1"/>
                          </a:solidFill>
                          <a:latin typeface="Helvetica" charset="0"/>
                          <a:ea typeface="MS PGothic" charset="-128"/>
                        </a:defRPr>
                      </a:lvl4pPr>
                      <a:lvl5pPr marL="2057400" indent="-228600" defTabSz="457200">
                        <a:spcBef>
                          <a:spcPct val="20000"/>
                        </a:spcBef>
                        <a:defRPr>
                          <a:solidFill>
                            <a:schemeClr val="tx1"/>
                          </a:solidFill>
                          <a:latin typeface="Helvetica" charset="0"/>
                          <a:ea typeface="MS PGothic" charset="-128"/>
                        </a:defRPr>
                      </a:lvl5pPr>
                      <a:lvl6pPr marL="2514600" indent="-228600" defTabSz="457200" eaLnBrk="0" fontAlgn="base" hangingPunct="0">
                        <a:spcBef>
                          <a:spcPct val="20000"/>
                        </a:spcBef>
                        <a:spcAft>
                          <a:spcPct val="0"/>
                        </a:spcAft>
                        <a:defRPr>
                          <a:solidFill>
                            <a:schemeClr val="tx1"/>
                          </a:solidFill>
                          <a:latin typeface="Helvetica" charset="0"/>
                          <a:ea typeface="MS PGothic" charset="-128"/>
                        </a:defRPr>
                      </a:lvl6pPr>
                      <a:lvl7pPr marL="2971800" indent="-228600" defTabSz="457200" eaLnBrk="0" fontAlgn="base" hangingPunct="0">
                        <a:spcBef>
                          <a:spcPct val="20000"/>
                        </a:spcBef>
                        <a:spcAft>
                          <a:spcPct val="0"/>
                        </a:spcAft>
                        <a:defRPr>
                          <a:solidFill>
                            <a:schemeClr val="tx1"/>
                          </a:solidFill>
                          <a:latin typeface="Helvetica" charset="0"/>
                          <a:ea typeface="MS PGothic" charset="-128"/>
                        </a:defRPr>
                      </a:lvl7pPr>
                      <a:lvl8pPr marL="3429000" indent="-228600" defTabSz="457200" eaLnBrk="0" fontAlgn="base" hangingPunct="0">
                        <a:spcBef>
                          <a:spcPct val="20000"/>
                        </a:spcBef>
                        <a:spcAft>
                          <a:spcPct val="0"/>
                        </a:spcAft>
                        <a:defRPr>
                          <a:solidFill>
                            <a:schemeClr val="tx1"/>
                          </a:solidFill>
                          <a:latin typeface="Helvetica" charset="0"/>
                          <a:ea typeface="MS PGothic" charset="-128"/>
                        </a:defRPr>
                      </a:lvl8pPr>
                      <a:lvl9pPr marL="3886200" indent="-228600" defTabSz="457200" eaLnBrk="0" fontAlgn="base" hangingPunct="0">
                        <a:spcBef>
                          <a:spcPct val="20000"/>
                        </a:spcBef>
                        <a:spcAft>
                          <a:spcPct val="0"/>
                        </a:spcAft>
                        <a:defRPr>
                          <a:solidFill>
                            <a:schemeClr val="tx1"/>
                          </a:solidFill>
                          <a:latin typeface="Helvetica"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Helvetica" charset="0"/>
                          <a:ea typeface="MS PGothic" charset="-128"/>
                        </a:rPr>
                        <a:t>Drop the balls from the same height </a:t>
                      </a:r>
                    </a:p>
                  </a:txBody>
                  <a:tcPr marT="45705" marB="45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Helvetica" charset="0"/>
                          <a:ea typeface="MS PGothic" charset="-128"/>
                        </a:defRPr>
                      </a:lvl1pPr>
                      <a:lvl2pPr marL="742950" indent="-285750" defTabSz="457200">
                        <a:spcBef>
                          <a:spcPct val="20000"/>
                        </a:spcBef>
                        <a:defRPr sz="2400">
                          <a:solidFill>
                            <a:schemeClr val="tx1"/>
                          </a:solidFill>
                          <a:latin typeface="Helvetica" charset="0"/>
                          <a:ea typeface="MS PGothic" charset="-128"/>
                        </a:defRPr>
                      </a:lvl2pPr>
                      <a:lvl3pPr marL="1143000" indent="-228600" defTabSz="457200">
                        <a:spcBef>
                          <a:spcPct val="20000"/>
                        </a:spcBef>
                        <a:defRPr sz="2000">
                          <a:solidFill>
                            <a:schemeClr val="tx1"/>
                          </a:solidFill>
                          <a:latin typeface="Helvetica" charset="0"/>
                          <a:ea typeface="MS PGothic" charset="-128"/>
                        </a:defRPr>
                      </a:lvl3pPr>
                      <a:lvl4pPr marL="1600200" indent="-228600" defTabSz="457200">
                        <a:spcBef>
                          <a:spcPct val="20000"/>
                        </a:spcBef>
                        <a:defRPr>
                          <a:solidFill>
                            <a:schemeClr val="tx1"/>
                          </a:solidFill>
                          <a:latin typeface="Helvetica" charset="0"/>
                          <a:ea typeface="MS PGothic" charset="-128"/>
                        </a:defRPr>
                      </a:lvl4pPr>
                      <a:lvl5pPr marL="2057400" indent="-228600" defTabSz="457200">
                        <a:spcBef>
                          <a:spcPct val="20000"/>
                        </a:spcBef>
                        <a:defRPr>
                          <a:solidFill>
                            <a:schemeClr val="tx1"/>
                          </a:solidFill>
                          <a:latin typeface="Helvetica" charset="0"/>
                          <a:ea typeface="MS PGothic" charset="-128"/>
                        </a:defRPr>
                      </a:lvl5pPr>
                      <a:lvl6pPr marL="2514600" indent="-228600" defTabSz="457200" eaLnBrk="0" fontAlgn="base" hangingPunct="0">
                        <a:spcBef>
                          <a:spcPct val="20000"/>
                        </a:spcBef>
                        <a:spcAft>
                          <a:spcPct val="0"/>
                        </a:spcAft>
                        <a:defRPr>
                          <a:solidFill>
                            <a:schemeClr val="tx1"/>
                          </a:solidFill>
                          <a:latin typeface="Helvetica" charset="0"/>
                          <a:ea typeface="MS PGothic" charset="-128"/>
                        </a:defRPr>
                      </a:lvl6pPr>
                      <a:lvl7pPr marL="2971800" indent="-228600" defTabSz="457200" eaLnBrk="0" fontAlgn="base" hangingPunct="0">
                        <a:spcBef>
                          <a:spcPct val="20000"/>
                        </a:spcBef>
                        <a:spcAft>
                          <a:spcPct val="0"/>
                        </a:spcAft>
                        <a:defRPr>
                          <a:solidFill>
                            <a:schemeClr val="tx1"/>
                          </a:solidFill>
                          <a:latin typeface="Helvetica" charset="0"/>
                          <a:ea typeface="MS PGothic" charset="-128"/>
                        </a:defRPr>
                      </a:lvl7pPr>
                      <a:lvl8pPr marL="3429000" indent="-228600" defTabSz="457200" eaLnBrk="0" fontAlgn="base" hangingPunct="0">
                        <a:spcBef>
                          <a:spcPct val="20000"/>
                        </a:spcBef>
                        <a:spcAft>
                          <a:spcPct val="0"/>
                        </a:spcAft>
                        <a:defRPr>
                          <a:solidFill>
                            <a:schemeClr val="tx1"/>
                          </a:solidFill>
                          <a:latin typeface="Helvetica" charset="0"/>
                          <a:ea typeface="MS PGothic" charset="-128"/>
                        </a:defRPr>
                      </a:lvl8pPr>
                      <a:lvl9pPr marL="3886200" indent="-228600" defTabSz="457200" eaLnBrk="0" fontAlgn="base" hangingPunct="0">
                        <a:spcBef>
                          <a:spcPct val="20000"/>
                        </a:spcBef>
                        <a:spcAft>
                          <a:spcPct val="0"/>
                        </a:spcAft>
                        <a:defRPr>
                          <a:solidFill>
                            <a:schemeClr val="tx1"/>
                          </a:solidFill>
                          <a:latin typeface="Helvetica"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Helvetica" charset="0"/>
                          <a:ea typeface="MS PGothic" charset="-128"/>
                        </a:rPr>
                        <a:t>Two balls should have the same mass; another two should have different masses</a:t>
                      </a:r>
                    </a:p>
                  </a:txBody>
                  <a:tcPr marT="45705" marB="45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81025">
                <a:tc>
                  <a:txBody>
                    <a:bodyPr/>
                    <a:lstStyle>
                      <a:lvl1pPr defTabSz="457200">
                        <a:spcBef>
                          <a:spcPct val="20000"/>
                        </a:spcBef>
                        <a:defRPr sz="2800">
                          <a:solidFill>
                            <a:schemeClr val="tx1"/>
                          </a:solidFill>
                          <a:latin typeface="Helvetica" charset="0"/>
                          <a:ea typeface="MS PGothic" charset="-128"/>
                        </a:defRPr>
                      </a:lvl1pPr>
                      <a:lvl2pPr marL="742950" indent="-285750" defTabSz="457200">
                        <a:spcBef>
                          <a:spcPct val="20000"/>
                        </a:spcBef>
                        <a:defRPr sz="2400">
                          <a:solidFill>
                            <a:schemeClr val="tx1"/>
                          </a:solidFill>
                          <a:latin typeface="Helvetica" charset="0"/>
                          <a:ea typeface="MS PGothic" charset="-128"/>
                        </a:defRPr>
                      </a:lvl2pPr>
                      <a:lvl3pPr marL="1143000" indent="-228600" defTabSz="457200">
                        <a:spcBef>
                          <a:spcPct val="20000"/>
                        </a:spcBef>
                        <a:defRPr sz="2000">
                          <a:solidFill>
                            <a:schemeClr val="tx1"/>
                          </a:solidFill>
                          <a:latin typeface="Helvetica" charset="0"/>
                          <a:ea typeface="MS PGothic" charset="-128"/>
                        </a:defRPr>
                      </a:lvl3pPr>
                      <a:lvl4pPr marL="1600200" indent="-228600" defTabSz="457200">
                        <a:spcBef>
                          <a:spcPct val="20000"/>
                        </a:spcBef>
                        <a:defRPr>
                          <a:solidFill>
                            <a:schemeClr val="tx1"/>
                          </a:solidFill>
                          <a:latin typeface="Helvetica" charset="0"/>
                          <a:ea typeface="MS PGothic" charset="-128"/>
                        </a:defRPr>
                      </a:lvl4pPr>
                      <a:lvl5pPr marL="2057400" indent="-228600" defTabSz="457200">
                        <a:spcBef>
                          <a:spcPct val="20000"/>
                        </a:spcBef>
                        <a:defRPr>
                          <a:solidFill>
                            <a:schemeClr val="tx1"/>
                          </a:solidFill>
                          <a:latin typeface="Helvetica" charset="0"/>
                          <a:ea typeface="MS PGothic" charset="-128"/>
                        </a:defRPr>
                      </a:lvl5pPr>
                      <a:lvl6pPr marL="2514600" indent="-228600" defTabSz="457200" eaLnBrk="0" fontAlgn="base" hangingPunct="0">
                        <a:spcBef>
                          <a:spcPct val="20000"/>
                        </a:spcBef>
                        <a:spcAft>
                          <a:spcPct val="0"/>
                        </a:spcAft>
                        <a:defRPr>
                          <a:solidFill>
                            <a:schemeClr val="tx1"/>
                          </a:solidFill>
                          <a:latin typeface="Helvetica" charset="0"/>
                          <a:ea typeface="MS PGothic" charset="-128"/>
                        </a:defRPr>
                      </a:lvl6pPr>
                      <a:lvl7pPr marL="2971800" indent="-228600" defTabSz="457200" eaLnBrk="0" fontAlgn="base" hangingPunct="0">
                        <a:spcBef>
                          <a:spcPct val="20000"/>
                        </a:spcBef>
                        <a:spcAft>
                          <a:spcPct val="0"/>
                        </a:spcAft>
                        <a:defRPr>
                          <a:solidFill>
                            <a:schemeClr val="tx1"/>
                          </a:solidFill>
                          <a:latin typeface="Helvetica" charset="0"/>
                          <a:ea typeface="MS PGothic" charset="-128"/>
                        </a:defRPr>
                      </a:lvl7pPr>
                      <a:lvl8pPr marL="3429000" indent="-228600" defTabSz="457200" eaLnBrk="0" fontAlgn="base" hangingPunct="0">
                        <a:spcBef>
                          <a:spcPct val="20000"/>
                        </a:spcBef>
                        <a:spcAft>
                          <a:spcPct val="0"/>
                        </a:spcAft>
                        <a:defRPr>
                          <a:solidFill>
                            <a:schemeClr val="tx1"/>
                          </a:solidFill>
                          <a:latin typeface="Helvetica" charset="0"/>
                          <a:ea typeface="MS PGothic" charset="-128"/>
                        </a:defRPr>
                      </a:lvl8pPr>
                      <a:lvl9pPr marL="3886200" indent="-228600" defTabSz="457200" eaLnBrk="0" fontAlgn="base" hangingPunct="0">
                        <a:spcBef>
                          <a:spcPct val="20000"/>
                        </a:spcBef>
                        <a:spcAft>
                          <a:spcPct val="0"/>
                        </a:spcAft>
                        <a:defRPr>
                          <a:solidFill>
                            <a:schemeClr val="tx1"/>
                          </a:solidFill>
                          <a:latin typeface="Helvetica"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Helvetica" charset="0"/>
                          <a:ea typeface="MS PGothic" charset="-128"/>
                        </a:rPr>
                        <a:t>Drop the balls at the same time</a:t>
                      </a:r>
                    </a:p>
                  </a:txBody>
                  <a:tcPr marT="45705" marB="45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54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6E233">
                        <a:alpha val="50195"/>
                      </a:srgbClr>
                    </a:solidFill>
                  </a:tcPr>
                </a:tc>
                <a:tc>
                  <a:txBody>
                    <a:bodyPr/>
                    <a:lstStyle>
                      <a:lvl1pPr defTabSz="457200">
                        <a:spcBef>
                          <a:spcPct val="20000"/>
                        </a:spcBef>
                        <a:defRPr sz="2800">
                          <a:solidFill>
                            <a:schemeClr val="tx1"/>
                          </a:solidFill>
                          <a:latin typeface="Helvetica" charset="0"/>
                          <a:ea typeface="MS PGothic" charset="-128"/>
                        </a:defRPr>
                      </a:lvl1pPr>
                      <a:lvl2pPr marL="742950" indent="-285750" defTabSz="457200">
                        <a:spcBef>
                          <a:spcPct val="20000"/>
                        </a:spcBef>
                        <a:defRPr sz="2400">
                          <a:solidFill>
                            <a:schemeClr val="tx1"/>
                          </a:solidFill>
                          <a:latin typeface="Helvetica" charset="0"/>
                          <a:ea typeface="MS PGothic" charset="-128"/>
                        </a:defRPr>
                      </a:lvl2pPr>
                      <a:lvl3pPr marL="1143000" indent="-228600" defTabSz="457200">
                        <a:spcBef>
                          <a:spcPct val="20000"/>
                        </a:spcBef>
                        <a:defRPr sz="2000">
                          <a:solidFill>
                            <a:schemeClr val="tx1"/>
                          </a:solidFill>
                          <a:latin typeface="Helvetica" charset="0"/>
                          <a:ea typeface="MS PGothic" charset="-128"/>
                        </a:defRPr>
                      </a:lvl3pPr>
                      <a:lvl4pPr marL="1600200" indent="-228600" defTabSz="457200">
                        <a:spcBef>
                          <a:spcPct val="20000"/>
                        </a:spcBef>
                        <a:defRPr>
                          <a:solidFill>
                            <a:schemeClr val="tx1"/>
                          </a:solidFill>
                          <a:latin typeface="Helvetica" charset="0"/>
                          <a:ea typeface="MS PGothic" charset="-128"/>
                        </a:defRPr>
                      </a:lvl4pPr>
                      <a:lvl5pPr marL="2057400" indent="-228600" defTabSz="457200">
                        <a:spcBef>
                          <a:spcPct val="20000"/>
                        </a:spcBef>
                        <a:defRPr>
                          <a:solidFill>
                            <a:schemeClr val="tx1"/>
                          </a:solidFill>
                          <a:latin typeface="Helvetica" charset="0"/>
                          <a:ea typeface="MS PGothic" charset="-128"/>
                        </a:defRPr>
                      </a:lvl5pPr>
                      <a:lvl6pPr marL="2514600" indent="-228600" defTabSz="457200" eaLnBrk="0" fontAlgn="base" hangingPunct="0">
                        <a:spcBef>
                          <a:spcPct val="20000"/>
                        </a:spcBef>
                        <a:spcAft>
                          <a:spcPct val="0"/>
                        </a:spcAft>
                        <a:defRPr>
                          <a:solidFill>
                            <a:schemeClr val="tx1"/>
                          </a:solidFill>
                          <a:latin typeface="Helvetica" charset="0"/>
                          <a:ea typeface="MS PGothic" charset="-128"/>
                        </a:defRPr>
                      </a:lvl6pPr>
                      <a:lvl7pPr marL="2971800" indent="-228600" defTabSz="457200" eaLnBrk="0" fontAlgn="base" hangingPunct="0">
                        <a:spcBef>
                          <a:spcPct val="20000"/>
                        </a:spcBef>
                        <a:spcAft>
                          <a:spcPct val="0"/>
                        </a:spcAft>
                        <a:defRPr>
                          <a:solidFill>
                            <a:schemeClr val="tx1"/>
                          </a:solidFill>
                          <a:latin typeface="Helvetica" charset="0"/>
                          <a:ea typeface="MS PGothic" charset="-128"/>
                        </a:defRPr>
                      </a:lvl7pPr>
                      <a:lvl8pPr marL="3429000" indent="-228600" defTabSz="457200" eaLnBrk="0" fontAlgn="base" hangingPunct="0">
                        <a:spcBef>
                          <a:spcPct val="20000"/>
                        </a:spcBef>
                        <a:spcAft>
                          <a:spcPct val="0"/>
                        </a:spcAft>
                        <a:defRPr>
                          <a:solidFill>
                            <a:schemeClr val="tx1"/>
                          </a:solidFill>
                          <a:latin typeface="Helvetica" charset="0"/>
                          <a:ea typeface="MS PGothic" charset="-128"/>
                        </a:defRPr>
                      </a:lvl8pPr>
                      <a:lvl9pPr marL="3886200" indent="-228600" defTabSz="457200" eaLnBrk="0" fontAlgn="base" hangingPunct="0">
                        <a:spcBef>
                          <a:spcPct val="20000"/>
                        </a:spcBef>
                        <a:spcAft>
                          <a:spcPct val="0"/>
                        </a:spcAft>
                        <a:defRPr>
                          <a:solidFill>
                            <a:schemeClr val="tx1"/>
                          </a:solidFill>
                          <a:latin typeface="Helvetica"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Helvetica" charset="0"/>
                        <a:ea typeface="MS PGothic" charset="-128"/>
                      </a:endParaRPr>
                    </a:p>
                  </a:txBody>
                  <a:tcPr marT="45705" marB="45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54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6E233">
                        <a:alpha val="50195"/>
                      </a:srgbClr>
                    </a:solidFill>
                  </a:tcPr>
                </a:tc>
                <a:extLst>
                  <a:ext uri="{0D108BD9-81ED-4DB2-BD59-A6C34878D82A}">
                    <a16:rowId xmlns:a16="http://schemas.microsoft.com/office/drawing/2014/main" val="10001"/>
                  </a:ext>
                </a:extLst>
              </a:tr>
              <a:tr h="914400">
                <a:tc>
                  <a:txBody>
                    <a:bodyPr/>
                    <a:lstStyle>
                      <a:lvl1pPr defTabSz="457200">
                        <a:spcBef>
                          <a:spcPct val="20000"/>
                        </a:spcBef>
                        <a:defRPr sz="2800">
                          <a:solidFill>
                            <a:schemeClr val="tx1"/>
                          </a:solidFill>
                          <a:latin typeface="Helvetica" charset="0"/>
                          <a:ea typeface="MS PGothic" charset="-128"/>
                        </a:defRPr>
                      </a:lvl1pPr>
                      <a:lvl2pPr marL="742950" indent="-285750" defTabSz="457200">
                        <a:spcBef>
                          <a:spcPct val="20000"/>
                        </a:spcBef>
                        <a:defRPr sz="2400">
                          <a:solidFill>
                            <a:schemeClr val="tx1"/>
                          </a:solidFill>
                          <a:latin typeface="Helvetica" charset="0"/>
                          <a:ea typeface="MS PGothic" charset="-128"/>
                        </a:defRPr>
                      </a:lvl2pPr>
                      <a:lvl3pPr marL="1143000" indent="-228600" defTabSz="457200">
                        <a:spcBef>
                          <a:spcPct val="20000"/>
                        </a:spcBef>
                        <a:defRPr sz="2000">
                          <a:solidFill>
                            <a:schemeClr val="tx1"/>
                          </a:solidFill>
                          <a:latin typeface="Helvetica" charset="0"/>
                          <a:ea typeface="MS PGothic" charset="-128"/>
                        </a:defRPr>
                      </a:lvl3pPr>
                      <a:lvl4pPr marL="1600200" indent="-228600" defTabSz="457200">
                        <a:spcBef>
                          <a:spcPct val="20000"/>
                        </a:spcBef>
                        <a:defRPr>
                          <a:solidFill>
                            <a:schemeClr val="tx1"/>
                          </a:solidFill>
                          <a:latin typeface="Helvetica" charset="0"/>
                          <a:ea typeface="MS PGothic" charset="-128"/>
                        </a:defRPr>
                      </a:lvl4pPr>
                      <a:lvl5pPr marL="2057400" indent="-228600" defTabSz="457200">
                        <a:spcBef>
                          <a:spcPct val="20000"/>
                        </a:spcBef>
                        <a:defRPr>
                          <a:solidFill>
                            <a:schemeClr val="tx1"/>
                          </a:solidFill>
                          <a:latin typeface="Helvetica" charset="0"/>
                          <a:ea typeface="MS PGothic" charset="-128"/>
                        </a:defRPr>
                      </a:lvl5pPr>
                      <a:lvl6pPr marL="2514600" indent="-228600" defTabSz="457200" eaLnBrk="0" fontAlgn="base" hangingPunct="0">
                        <a:spcBef>
                          <a:spcPct val="20000"/>
                        </a:spcBef>
                        <a:spcAft>
                          <a:spcPct val="0"/>
                        </a:spcAft>
                        <a:defRPr>
                          <a:solidFill>
                            <a:schemeClr val="tx1"/>
                          </a:solidFill>
                          <a:latin typeface="Helvetica" charset="0"/>
                          <a:ea typeface="MS PGothic" charset="-128"/>
                        </a:defRPr>
                      </a:lvl6pPr>
                      <a:lvl7pPr marL="2971800" indent="-228600" defTabSz="457200" eaLnBrk="0" fontAlgn="base" hangingPunct="0">
                        <a:spcBef>
                          <a:spcPct val="20000"/>
                        </a:spcBef>
                        <a:spcAft>
                          <a:spcPct val="0"/>
                        </a:spcAft>
                        <a:defRPr>
                          <a:solidFill>
                            <a:schemeClr val="tx1"/>
                          </a:solidFill>
                          <a:latin typeface="Helvetica" charset="0"/>
                          <a:ea typeface="MS PGothic" charset="-128"/>
                        </a:defRPr>
                      </a:lvl7pPr>
                      <a:lvl8pPr marL="3429000" indent="-228600" defTabSz="457200" eaLnBrk="0" fontAlgn="base" hangingPunct="0">
                        <a:spcBef>
                          <a:spcPct val="20000"/>
                        </a:spcBef>
                        <a:spcAft>
                          <a:spcPct val="0"/>
                        </a:spcAft>
                        <a:defRPr>
                          <a:solidFill>
                            <a:schemeClr val="tx1"/>
                          </a:solidFill>
                          <a:latin typeface="Helvetica" charset="0"/>
                          <a:ea typeface="MS PGothic" charset="-128"/>
                        </a:defRPr>
                      </a:lvl8pPr>
                      <a:lvl9pPr marL="3886200" indent="-228600" defTabSz="457200" eaLnBrk="0" fontAlgn="base" hangingPunct="0">
                        <a:spcBef>
                          <a:spcPct val="20000"/>
                        </a:spcBef>
                        <a:spcAft>
                          <a:spcPct val="0"/>
                        </a:spcAft>
                        <a:defRPr>
                          <a:solidFill>
                            <a:schemeClr val="tx1"/>
                          </a:solidFill>
                          <a:latin typeface="Helvetica"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Helvetica" charset="0"/>
                          <a:ea typeface="MS PGothic" charset="-128"/>
                        </a:rPr>
                        <a:t>Use objects that are heavier than air and not significantly affected by air resistance</a:t>
                      </a:r>
                    </a:p>
                  </a:txBody>
                  <a:tcPr marT="45705" marB="45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457200">
                        <a:spcBef>
                          <a:spcPct val="20000"/>
                        </a:spcBef>
                        <a:defRPr sz="2800">
                          <a:solidFill>
                            <a:schemeClr val="tx1"/>
                          </a:solidFill>
                          <a:latin typeface="Helvetica" charset="0"/>
                          <a:ea typeface="MS PGothic" charset="-128"/>
                        </a:defRPr>
                      </a:lvl1pPr>
                      <a:lvl2pPr marL="742950" indent="-285750" defTabSz="457200">
                        <a:spcBef>
                          <a:spcPct val="20000"/>
                        </a:spcBef>
                        <a:defRPr sz="2400">
                          <a:solidFill>
                            <a:schemeClr val="tx1"/>
                          </a:solidFill>
                          <a:latin typeface="Helvetica" charset="0"/>
                          <a:ea typeface="MS PGothic" charset="-128"/>
                        </a:defRPr>
                      </a:lvl2pPr>
                      <a:lvl3pPr marL="1143000" indent="-228600" defTabSz="457200">
                        <a:spcBef>
                          <a:spcPct val="20000"/>
                        </a:spcBef>
                        <a:defRPr sz="2000">
                          <a:solidFill>
                            <a:schemeClr val="tx1"/>
                          </a:solidFill>
                          <a:latin typeface="Helvetica" charset="0"/>
                          <a:ea typeface="MS PGothic" charset="-128"/>
                        </a:defRPr>
                      </a:lvl3pPr>
                      <a:lvl4pPr marL="1600200" indent="-228600" defTabSz="457200">
                        <a:spcBef>
                          <a:spcPct val="20000"/>
                        </a:spcBef>
                        <a:defRPr>
                          <a:solidFill>
                            <a:schemeClr val="tx1"/>
                          </a:solidFill>
                          <a:latin typeface="Helvetica" charset="0"/>
                          <a:ea typeface="MS PGothic" charset="-128"/>
                        </a:defRPr>
                      </a:lvl4pPr>
                      <a:lvl5pPr marL="2057400" indent="-228600" defTabSz="457200">
                        <a:spcBef>
                          <a:spcPct val="20000"/>
                        </a:spcBef>
                        <a:defRPr>
                          <a:solidFill>
                            <a:schemeClr val="tx1"/>
                          </a:solidFill>
                          <a:latin typeface="Helvetica" charset="0"/>
                          <a:ea typeface="MS PGothic" charset="-128"/>
                        </a:defRPr>
                      </a:lvl5pPr>
                      <a:lvl6pPr marL="2514600" indent="-228600" defTabSz="457200" eaLnBrk="0" fontAlgn="base" hangingPunct="0">
                        <a:spcBef>
                          <a:spcPct val="20000"/>
                        </a:spcBef>
                        <a:spcAft>
                          <a:spcPct val="0"/>
                        </a:spcAft>
                        <a:defRPr>
                          <a:solidFill>
                            <a:schemeClr val="tx1"/>
                          </a:solidFill>
                          <a:latin typeface="Helvetica" charset="0"/>
                          <a:ea typeface="MS PGothic" charset="-128"/>
                        </a:defRPr>
                      </a:lvl6pPr>
                      <a:lvl7pPr marL="2971800" indent="-228600" defTabSz="457200" eaLnBrk="0" fontAlgn="base" hangingPunct="0">
                        <a:spcBef>
                          <a:spcPct val="20000"/>
                        </a:spcBef>
                        <a:spcAft>
                          <a:spcPct val="0"/>
                        </a:spcAft>
                        <a:defRPr>
                          <a:solidFill>
                            <a:schemeClr val="tx1"/>
                          </a:solidFill>
                          <a:latin typeface="Helvetica" charset="0"/>
                          <a:ea typeface="MS PGothic" charset="-128"/>
                        </a:defRPr>
                      </a:lvl7pPr>
                      <a:lvl8pPr marL="3429000" indent="-228600" defTabSz="457200" eaLnBrk="0" fontAlgn="base" hangingPunct="0">
                        <a:spcBef>
                          <a:spcPct val="20000"/>
                        </a:spcBef>
                        <a:spcAft>
                          <a:spcPct val="0"/>
                        </a:spcAft>
                        <a:defRPr>
                          <a:solidFill>
                            <a:schemeClr val="tx1"/>
                          </a:solidFill>
                          <a:latin typeface="Helvetica" charset="0"/>
                          <a:ea typeface="MS PGothic" charset="-128"/>
                        </a:defRPr>
                      </a:lvl8pPr>
                      <a:lvl9pPr marL="3886200" indent="-228600" defTabSz="457200" eaLnBrk="0" fontAlgn="base" hangingPunct="0">
                        <a:spcBef>
                          <a:spcPct val="20000"/>
                        </a:spcBef>
                        <a:spcAft>
                          <a:spcPct val="0"/>
                        </a:spcAft>
                        <a:defRPr>
                          <a:solidFill>
                            <a:schemeClr val="tx1"/>
                          </a:solidFill>
                          <a:latin typeface="Helvetica"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Helvetica" charset="0"/>
                        <a:ea typeface="MS PGothic" charset="-128"/>
                      </a:endParaRPr>
                    </a:p>
                  </a:txBody>
                  <a:tcPr marT="45705" marB="4570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5" name="Rectangle 4">
            <a:extLst>
              <a:ext uri="{FF2B5EF4-FFF2-40B4-BE49-F238E27FC236}">
                <a16:creationId xmlns:a16="http://schemas.microsoft.com/office/drawing/2014/main" id="{31FD888B-DD8D-8800-968B-222C78649C70}"/>
              </a:ext>
            </a:extLst>
          </p:cNvPr>
          <p:cNvSpPr/>
          <p:nvPr/>
        </p:nvSpPr>
        <p:spPr>
          <a:xfrm>
            <a:off x="838200" y="4144963"/>
            <a:ext cx="7620000" cy="1951037"/>
          </a:xfrm>
          <a:prstGeom prst="rect">
            <a:avLst/>
          </a:prstGeom>
        </p:spPr>
        <p:txBody>
          <a:bodyPr>
            <a:spAutoFit/>
          </a:bodyPr>
          <a:lstStyle/>
          <a:p>
            <a:pPr>
              <a:defRPr/>
            </a:pPr>
            <a:r>
              <a:rPr lang="en-US" altLang="en-US" sz="2000" b="0" i="1" dirty="0">
                <a:solidFill>
                  <a:srgbClr val="9AC838"/>
                </a:solidFill>
                <a:latin typeface="+mj-lt"/>
              </a:rPr>
              <a:t>Did one of the balls hit the ground before the other or did both land at the same time? </a:t>
            </a:r>
          </a:p>
          <a:p>
            <a:pPr>
              <a:defRPr/>
            </a:pPr>
            <a:endParaRPr lang="en-US" sz="1200" b="0" i="1" dirty="0">
              <a:solidFill>
                <a:srgbClr val="9AC838"/>
              </a:solidFill>
              <a:latin typeface="+mj-lt"/>
            </a:endParaRPr>
          </a:p>
          <a:p>
            <a:pPr>
              <a:lnSpc>
                <a:spcPct val="120000"/>
              </a:lnSpc>
              <a:defRPr/>
            </a:pPr>
            <a:r>
              <a:rPr lang="en-US" sz="2000" dirty="0">
                <a:solidFill>
                  <a:srgbClr val="85AF31"/>
                </a:solidFill>
                <a:latin typeface="+mj-lt"/>
              </a:rPr>
              <a:t>Repeat the experiment a few more times</a:t>
            </a:r>
          </a:p>
          <a:p>
            <a:pPr>
              <a:defRPr/>
            </a:pPr>
            <a:r>
              <a:rPr lang="en-US" altLang="en-US" sz="2000" b="0" i="1" dirty="0">
                <a:solidFill>
                  <a:srgbClr val="9AC838"/>
                </a:solidFill>
                <a:latin typeface="Helvetica" panose="020B0604020202020204" pitchFamily="34" charset="0"/>
              </a:rPr>
              <a:t>Are your results consistent? Does one ball hit the ground first or do both balls always hit the ground together?</a:t>
            </a:r>
            <a:endParaRPr lang="en-US" sz="2000" dirty="0">
              <a:latin typeface="+mj-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a:extLst>
              <a:ext uri="{FF2B5EF4-FFF2-40B4-BE49-F238E27FC236}">
                <a16:creationId xmlns:a16="http://schemas.microsoft.com/office/drawing/2014/main" id="{9A967C0A-61A5-C690-04D8-F046A74719AB}"/>
              </a:ext>
            </a:extLst>
          </p:cNvPr>
          <p:cNvSpPr>
            <a:spLocks noChangeArrowheads="1"/>
          </p:cNvSpPr>
          <p:nvPr/>
        </p:nvSpPr>
        <p:spPr bwMode="auto">
          <a:xfrm>
            <a:off x="381000" y="414338"/>
            <a:ext cx="8639175"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lnSpc>
                <a:spcPct val="150000"/>
              </a:lnSpc>
              <a:spcBef>
                <a:spcPct val="0"/>
              </a:spcBef>
              <a:buFontTx/>
              <a:buNone/>
            </a:pPr>
            <a:r>
              <a:rPr lang="en-US" altLang="en-US" sz="2600">
                <a:solidFill>
                  <a:srgbClr val="8AB633"/>
                </a:solidFill>
              </a:rPr>
              <a:t>The balls hit the ground at roughly the same time</a:t>
            </a:r>
          </a:p>
          <a:p>
            <a:pPr>
              <a:lnSpc>
                <a:spcPct val="150000"/>
              </a:lnSpc>
              <a:spcBef>
                <a:spcPct val="0"/>
              </a:spcBef>
              <a:buFontTx/>
              <a:buNone/>
            </a:pPr>
            <a:r>
              <a:rPr lang="en-US" altLang="en-US" sz="2800" i="1">
                <a:solidFill>
                  <a:srgbClr val="A6E233"/>
                </a:solidFill>
              </a:rPr>
              <a:t>      Why?</a:t>
            </a:r>
          </a:p>
        </p:txBody>
      </p:sp>
      <p:sp>
        <p:nvSpPr>
          <p:cNvPr id="36866" name="Rectangle 2">
            <a:extLst>
              <a:ext uri="{FF2B5EF4-FFF2-40B4-BE49-F238E27FC236}">
                <a16:creationId xmlns:a16="http://schemas.microsoft.com/office/drawing/2014/main" id="{6F38662F-D054-2124-BEEB-3193DE716959}"/>
              </a:ext>
            </a:extLst>
          </p:cNvPr>
          <p:cNvSpPr>
            <a:spLocks noChangeArrowheads="1"/>
          </p:cNvSpPr>
          <p:nvPr/>
        </p:nvSpPr>
        <p:spPr bwMode="auto">
          <a:xfrm>
            <a:off x="381000" y="1900238"/>
            <a:ext cx="8334375"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400" b="0">
                <a:solidFill>
                  <a:srgbClr val="8AB633"/>
                </a:solidFill>
              </a:rPr>
              <a:t>Objects on Earth fall with an acceleration of </a:t>
            </a:r>
            <a:r>
              <a:rPr lang="en-US" altLang="en-US" sz="2400" i="1">
                <a:solidFill>
                  <a:srgbClr val="8AB633"/>
                </a:solidFill>
              </a:rPr>
              <a:t>g = 9.8 meters/s</a:t>
            </a:r>
            <a:r>
              <a:rPr lang="en-US" altLang="en-US" sz="2400" i="1" baseline="30000">
                <a:solidFill>
                  <a:srgbClr val="8AB633"/>
                </a:solidFill>
              </a:rPr>
              <a:t>2</a:t>
            </a:r>
            <a:r>
              <a:rPr lang="en-US" altLang="en-US" sz="2400" i="1">
                <a:solidFill>
                  <a:srgbClr val="8AB633"/>
                </a:solidFill>
              </a:rPr>
              <a:t> </a:t>
            </a:r>
            <a:r>
              <a:rPr lang="en-US" altLang="en-US" sz="2400" b="0">
                <a:solidFill>
                  <a:srgbClr val="8AB633"/>
                </a:solidFill>
              </a:rPr>
              <a:t>due to Earth's gravity</a:t>
            </a:r>
          </a:p>
          <a:p>
            <a:pPr>
              <a:spcBef>
                <a:spcPct val="0"/>
              </a:spcBef>
              <a:buFontTx/>
              <a:buNone/>
            </a:pPr>
            <a:endParaRPr lang="en-US" altLang="en-US" sz="1200" b="0">
              <a:solidFill>
                <a:srgbClr val="8AB633"/>
              </a:solidFill>
            </a:endParaRPr>
          </a:p>
          <a:p>
            <a:pPr>
              <a:spcBef>
                <a:spcPct val="0"/>
              </a:spcBef>
              <a:buFontTx/>
              <a:buNone/>
            </a:pPr>
            <a:r>
              <a:rPr lang="en-US" altLang="en-US" sz="2400">
                <a:solidFill>
                  <a:srgbClr val="8AB633"/>
                </a:solidFill>
              </a:rPr>
              <a:t>Acceleration due to gravity is the same </a:t>
            </a:r>
            <a:r>
              <a:rPr lang="en-US" altLang="en-US" sz="2400" b="0">
                <a:solidFill>
                  <a:srgbClr val="8AB633"/>
                </a:solidFill>
              </a:rPr>
              <a:t>for the balls –their velocity increases at the same rate; </a:t>
            </a:r>
            <a:r>
              <a:rPr lang="en-US" altLang="en-US" sz="2000" b="0" i="1">
                <a:solidFill>
                  <a:srgbClr val="A6E233"/>
                </a:solidFill>
              </a:rPr>
              <a:t>the heavy and light balls hit the ground at the same time despite their difference in mass</a:t>
            </a:r>
          </a:p>
        </p:txBody>
      </p:sp>
      <p:sp>
        <p:nvSpPr>
          <p:cNvPr id="36867" name="Rectangle 2">
            <a:extLst>
              <a:ext uri="{FF2B5EF4-FFF2-40B4-BE49-F238E27FC236}">
                <a16:creationId xmlns:a16="http://schemas.microsoft.com/office/drawing/2014/main" id="{2FE928D2-6316-65B4-5315-A50A909D4333}"/>
              </a:ext>
            </a:extLst>
          </p:cNvPr>
          <p:cNvSpPr>
            <a:spLocks noChangeArrowheads="1"/>
          </p:cNvSpPr>
          <p:nvPr/>
        </p:nvSpPr>
        <p:spPr bwMode="auto">
          <a:xfrm>
            <a:off x="352425" y="4114800"/>
            <a:ext cx="848677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400" b="0">
                <a:solidFill>
                  <a:srgbClr val="8AB633"/>
                </a:solidFill>
              </a:rPr>
              <a:t>But the </a:t>
            </a:r>
            <a:r>
              <a:rPr lang="en-US" altLang="en-US" sz="2400" u="sng">
                <a:solidFill>
                  <a:srgbClr val="8AB633"/>
                </a:solidFill>
              </a:rPr>
              <a:t>downward force </a:t>
            </a:r>
            <a:r>
              <a:rPr lang="en-US" altLang="en-US" sz="2400" b="0">
                <a:solidFill>
                  <a:srgbClr val="8AB633"/>
                </a:solidFill>
              </a:rPr>
              <a:t>of the heavier ball is</a:t>
            </a:r>
            <a:r>
              <a:rPr lang="en-US" altLang="en-US" sz="2400">
                <a:solidFill>
                  <a:srgbClr val="8AB633"/>
                </a:solidFill>
              </a:rPr>
              <a:t> greater by Newton’s Second Law</a:t>
            </a:r>
            <a:r>
              <a:rPr lang="en-US" altLang="en-US" sz="2400" i="1">
                <a:solidFill>
                  <a:srgbClr val="8AB633"/>
                </a:solidFill>
              </a:rPr>
              <a:t>, F = m a</a:t>
            </a:r>
          </a:p>
          <a:p>
            <a:pPr>
              <a:spcBef>
                <a:spcPct val="0"/>
              </a:spcBef>
              <a:buFontTx/>
              <a:buNone/>
            </a:pPr>
            <a:endParaRPr lang="en-US" altLang="en-US" sz="1200">
              <a:solidFill>
                <a:srgbClr val="8AB633"/>
              </a:solidFill>
            </a:endParaRPr>
          </a:p>
          <a:p>
            <a:pPr>
              <a:spcBef>
                <a:spcPct val="0"/>
              </a:spcBef>
              <a:buFontTx/>
              <a:buNone/>
            </a:pPr>
            <a:r>
              <a:rPr lang="en-US" altLang="en-US" sz="2400" b="0">
                <a:solidFill>
                  <a:srgbClr val="8AB633"/>
                </a:solidFill>
              </a:rPr>
              <a:t>Heavier objects also have </a:t>
            </a:r>
            <a:r>
              <a:rPr lang="en-US" altLang="en-US" sz="2400" u="sng">
                <a:solidFill>
                  <a:srgbClr val="8AB633"/>
                </a:solidFill>
              </a:rPr>
              <a:t>greater inertia</a:t>
            </a:r>
            <a:r>
              <a:rPr lang="en-US" altLang="en-US" sz="2400">
                <a:solidFill>
                  <a:srgbClr val="8AB633"/>
                </a:solidFill>
              </a:rPr>
              <a:t> </a:t>
            </a:r>
            <a:r>
              <a:rPr lang="en-US" altLang="en-US" sz="2400" b="0">
                <a:solidFill>
                  <a:srgbClr val="8AB633"/>
                </a:solidFill>
              </a:rPr>
              <a:t>and require more force to move, or change motion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 Box 2">
            <a:extLst>
              <a:ext uri="{FF2B5EF4-FFF2-40B4-BE49-F238E27FC236}">
                <a16:creationId xmlns:a16="http://schemas.microsoft.com/office/drawing/2014/main" id="{2AB86A22-BE16-425F-DF4D-77A2B444850F}"/>
              </a:ext>
            </a:extLst>
          </p:cNvPr>
          <p:cNvSpPr txBox="1">
            <a:spLocks noChangeArrowheads="1"/>
          </p:cNvSpPr>
          <p:nvPr/>
        </p:nvSpPr>
        <p:spPr bwMode="auto">
          <a:xfrm>
            <a:off x="609600" y="381000"/>
            <a:ext cx="33909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3600">
                <a:solidFill>
                  <a:srgbClr val="8AB633"/>
                </a:solidFill>
              </a:rPr>
              <a:t>Air Resistance</a:t>
            </a:r>
          </a:p>
        </p:txBody>
      </p:sp>
      <p:sp>
        <p:nvSpPr>
          <p:cNvPr id="38914" name="Rectangle 3">
            <a:extLst>
              <a:ext uri="{FF2B5EF4-FFF2-40B4-BE49-F238E27FC236}">
                <a16:creationId xmlns:a16="http://schemas.microsoft.com/office/drawing/2014/main" id="{EA19A7B8-CBE1-DAA1-9220-C01590F121AB}"/>
              </a:ext>
            </a:extLst>
          </p:cNvPr>
          <p:cNvSpPr>
            <a:spLocks noChangeArrowheads="1"/>
          </p:cNvSpPr>
          <p:nvPr/>
        </p:nvSpPr>
        <p:spPr bwMode="auto">
          <a:xfrm>
            <a:off x="533400" y="1103312"/>
            <a:ext cx="8229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400" dirty="0">
                <a:solidFill>
                  <a:srgbClr val="85AF31"/>
                </a:solidFill>
              </a:rPr>
              <a:t>Drop a ball and sheet of paper at the same time with the FLAT side of the paper facing the ground</a:t>
            </a:r>
          </a:p>
        </p:txBody>
      </p:sp>
      <p:sp>
        <p:nvSpPr>
          <p:cNvPr id="38916" name="Rectangle 4">
            <a:extLst>
              <a:ext uri="{FF2B5EF4-FFF2-40B4-BE49-F238E27FC236}">
                <a16:creationId xmlns:a16="http://schemas.microsoft.com/office/drawing/2014/main" id="{72CACCDE-E91C-CB5A-E9AD-84BFB7215D69}"/>
              </a:ext>
            </a:extLst>
          </p:cNvPr>
          <p:cNvSpPr>
            <a:spLocks noChangeArrowheads="1"/>
          </p:cNvSpPr>
          <p:nvPr/>
        </p:nvSpPr>
        <p:spPr bwMode="auto">
          <a:xfrm>
            <a:off x="533400" y="2474912"/>
            <a:ext cx="8610600" cy="509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lnSpc>
                <a:spcPct val="120000"/>
              </a:lnSpc>
              <a:spcBef>
                <a:spcPct val="0"/>
              </a:spcBef>
              <a:buFontTx/>
              <a:buNone/>
            </a:pPr>
            <a:r>
              <a:rPr lang="en-US" altLang="en-US" sz="2400" b="0" i="1" dirty="0">
                <a:solidFill>
                  <a:srgbClr val="A6E233"/>
                </a:solidFill>
              </a:rPr>
              <a:t>Do the ball and paper hit the ground at the same time? </a:t>
            </a:r>
            <a:endParaRPr lang="en-US" altLang="en-US" sz="2400" i="1" dirty="0">
              <a:solidFill>
                <a:srgbClr val="A6E233"/>
              </a:solidFill>
            </a:endParaRPr>
          </a:p>
        </p:txBody>
      </p:sp>
      <p:sp>
        <p:nvSpPr>
          <p:cNvPr id="38917" name="Rectangle 4">
            <a:extLst>
              <a:ext uri="{FF2B5EF4-FFF2-40B4-BE49-F238E27FC236}">
                <a16:creationId xmlns:a16="http://schemas.microsoft.com/office/drawing/2014/main" id="{CA4437B9-CC0D-2244-69B7-FA1D03058426}"/>
              </a:ext>
            </a:extLst>
          </p:cNvPr>
          <p:cNvSpPr>
            <a:spLocks noChangeArrowheads="1"/>
          </p:cNvSpPr>
          <p:nvPr/>
        </p:nvSpPr>
        <p:spPr bwMode="auto">
          <a:xfrm>
            <a:off x="533400" y="2012950"/>
            <a:ext cx="7696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400" b="0" i="1" dirty="0">
                <a:solidFill>
                  <a:srgbClr val="A6E233"/>
                </a:solidFill>
              </a:rPr>
              <a:t>Which is greater in mass, the ball or sheet of paper?</a:t>
            </a:r>
          </a:p>
        </p:txBody>
      </p:sp>
      <p:sp>
        <p:nvSpPr>
          <p:cNvPr id="38918" name="Rectangle 4">
            <a:extLst>
              <a:ext uri="{FF2B5EF4-FFF2-40B4-BE49-F238E27FC236}">
                <a16:creationId xmlns:a16="http://schemas.microsoft.com/office/drawing/2014/main" id="{10F2770F-2614-78D9-4ABB-AD5C70EFA36B}"/>
              </a:ext>
            </a:extLst>
          </p:cNvPr>
          <p:cNvSpPr>
            <a:spLocks noChangeArrowheads="1"/>
          </p:cNvSpPr>
          <p:nvPr/>
        </p:nvSpPr>
        <p:spPr bwMode="auto">
          <a:xfrm>
            <a:off x="3962400" y="3312855"/>
            <a:ext cx="4648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000" b="0" dirty="0">
                <a:solidFill>
                  <a:srgbClr val="8AB633"/>
                </a:solidFill>
              </a:rPr>
              <a:t>Because of resistance due to air, the lighter sheet of paper will fall more  slowly</a:t>
            </a:r>
          </a:p>
          <a:p>
            <a:pPr>
              <a:spcBef>
                <a:spcPct val="0"/>
              </a:spcBef>
              <a:buFontTx/>
              <a:buNone/>
            </a:pPr>
            <a:endParaRPr lang="en-US" altLang="en-US" sz="2000" b="0" dirty="0">
              <a:solidFill>
                <a:srgbClr val="149600"/>
              </a:solidFill>
            </a:endParaRPr>
          </a:p>
          <a:p>
            <a:pPr>
              <a:spcBef>
                <a:spcPct val="0"/>
              </a:spcBef>
              <a:buFontTx/>
              <a:buNone/>
            </a:pPr>
            <a:r>
              <a:rPr lang="en-US" altLang="en-US" sz="2000" b="0" dirty="0">
                <a:solidFill>
                  <a:srgbClr val="9AC838"/>
                </a:solidFill>
              </a:rPr>
              <a:t>If this is done where there is no air, such as a vacuum, the ball and sheet of paper will hit the ground at the same time</a:t>
            </a:r>
          </a:p>
        </p:txBody>
      </p:sp>
      <p:sp>
        <p:nvSpPr>
          <p:cNvPr id="38919" name="Rectangle 5">
            <a:extLst>
              <a:ext uri="{FF2B5EF4-FFF2-40B4-BE49-F238E27FC236}">
                <a16:creationId xmlns:a16="http://schemas.microsoft.com/office/drawing/2014/main" id="{E4E12760-9F9F-CFFC-2ED7-9A9D654B8B76}"/>
              </a:ext>
            </a:extLst>
          </p:cNvPr>
          <p:cNvSpPr>
            <a:spLocks noChangeArrowheads="1"/>
          </p:cNvSpPr>
          <p:nvPr/>
        </p:nvSpPr>
        <p:spPr bwMode="auto">
          <a:xfrm>
            <a:off x="693737" y="5877580"/>
            <a:ext cx="27352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1400" b="0" dirty="0">
                <a:solidFill>
                  <a:srgbClr val="7FA667"/>
                </a:solidFill>
              </a:rPr>
              <a:t>Resistance due to air acts in the opposite direction as gravity</a:t>
            </a:r>
            <a:endParaRPr lang="en-US" altLang="en-US" sz="1400" dirty="0">
              <a:solidFill>
                <a:srgbClr val="7FA667"/>
              </a:solidFill>
            </a:endParaRPr>
          </a:p>
        </p:txBody>
      </p:sp>
      <p:grpSp>
        <p:nvGrpSpPr>
          <p:cNvPr id="10" name="Group 9">
            <a:extLst>
              <a:ext uri="{FF2B5EF4-FFF2-40B4-BE49-F238E27FC236}">
                <a16:creationId xmlns:a16="http://schemas.microsoft.com/office/drawing/2014/main" id="{59AC0D47-8BFB-51F8-E6B7-EC13185D7346}"/>
              </a:ext>
            </a:extLst>
          </p:cNvPr>
          <p:cNvGrpSpPr/>
          <p:nvPr/>
        </p:nvGrpSpPr>
        <p:grpSpPr>
          <a:xfrm>
            <a:off x="916881" y="3200649"/>
            <a:ext cx="2641600" cy="2550863"/>
            <a:chOff x="916881" y="3316537"/>
            <a:chExt cx="2641600" cy="2550863"/>
          </a:xfrm>
        </p:grpSpPr>
        <p:pic>
          <p:nvPicPr>
            <p:cNvPr id="8" name="Picture 7">
              <a:extLst>
                <a:ext uri="{FF2B5EF4-FFF2-40B4-BE49-F238E27FC236}">
                  <a16:creationId xmlns:a16="http://schemas.microsoft.com/office/drawing/2014/main" id="{13566F89-2D3F-8127-871C-49B6B147856B}"/>
                </a:ext>
              </a:extLst>
            </p:cNvPr>
            <p:cNvPicPr>
              <a:picLocks noChangeAspect="1"/>
            </p:cNvPicPr>
            <p:nvPr/>
          </p:nvPicPr>
          <p:blipFill>
            <a:blip r:embed="rId3"/>
            <a:stretch>
              <a:fillRect/>
            </a:stretch>
          </p:blipFill>
          <p:spPr>
            <a:xfrm>
              <a:off x="916881" y="3316537"/>
              <a:ext cx="2641600" cy="2120900"/>
            </a:xfrm>
            <a:prstGeom prst="rect">
              <a:avLst/>
            </a:prstGeom>
          </p:spPr>
        </p:pic>
        <p:sp>
          <p:nvSpPr>
            <p:cNvPr id="6" name="TextBox 5">
              <a:extLst>
                <a:ext uri="{FF2B5EF4-FFF2-40B4-BE49-F238E27FC236}">
                  <a16:creationId xmlns:a16="http://schemas.microsoft.com/office/drawing/2014/main" id="{E6D48934-B05A-9DA6-021F-9603D990CDBF}"/>
                </a:ext>
              </a:extLst>
            </p:cNvPr>
            <p:cNvSpPr txBox="1"/>
            <p:nvPr/>
          </p:nvSpPr>
          <p:spPr>
            <a:xfrm>
              <a:off x="925245" y="5345668"/>
              <a:ext cx="979755" cy="369332"/>
            </a:xfrm>
            <a:prstGeom prst="rect">
              <a:avLst/>
            </a:prstGeom>
            <a:noFill/>
          </p:spPr>
          <p:txBody>
            <a:bodyPr wrap="none" rtlCol="0">
              <a:spAutoFit/>
            </a:bodyPr>
            <a:lstStyle/>
            <a:p>
              <a:r>
                <a:rPr lang="en-US" sz="1800" dirty="0"/>
                <a:t>Gravity</a:t>
              </a:r>
            </a:p>
          </p:txBody>
        </p:sp>
        <p:sp>
          <p:nvSpPr>
            <p:cNvPr id="9" name="TextBox 8">
              <a:extLst>
                <a:ext uri="{FF2B5EF4-FFF2-40B4-BE49-F238E27FC236}">
                  <a16:creationId xmlns:a16="http://schemas.microsoft.com/office/drawing/2014/main" id="{8D9680DA-5314-B2A0-A230-26ECE18C75BE}"/>
                </a:ext>
              </a:extLst>
            </p:cNvPr>
            <p:cNvSpPr txBox="1"/>
            <p:nvPr/>
          </p:nvSpPr>
          <p:spPr>
            <a:xfrm>
              <a:off x="1856933" y="5498068"/>
              <a:ext cx="505267" cy="369332"/>
            </a:xfrm>
            <a:prstGeom prst="rect">
              <a:avLst/>
            </a:prstGeom>
            <a:noFill/>
          </p:spPr>
          <p:txBody>
            <a:bodyPr wrap="none" rtlCol="0">
              <a:spAutoFit/>
            </a:bodyPr>
            <a:lstStyle/>
            <a:p>
              <a:r>
                <a:rPr lang="en-US" sz="1800" dirty="0"/>
                <a:t>Air</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 Box 2">
            <a:extLst>
              <a:ext uri="{FF2B5EF4-FFF2-40B4-BE49-F238E27FC236}">
                <a16:creationId xmlns:a16="http://schemas.microsoft.com/office/drawing/2014/main" id="{F23DBACC-E0DC-592E-22D9-C9C598309F60}"/>
              </a:ext>
            </a:extLst>
          </p:cNvPr>
          <p:cNvSpPr txBox="1">
            <a:spLocks noChangeArrowheads="1"/>
          </p:cNvSpPr>
          <p:nvPr/>
        </p:nvSpPr>
        <p:spPr bwMode="auto">
          <a:xfrm>
            <a:off x="609600" y="496888"/>
            <a:ext cx="33909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3600">
                <a:solidFill>
                  <a:srgbClr val="8AB633"/>
                </a:solidFill>
              </a:rPr>
              <a:t>Air Resistance</a:t>
            </a:r>
          </a:p>
        </p:txBody>
      </p:sp>
      <p:sp>
        <p:nvSpPr>
          <p:cNvPr id="40962" name="Rectangle 3">
            <a:extLst>
              <a:ext uri="{FF2B5EF4-FFF2-40B4-BE49-F238E27FC236}">
                <a16:creationId xmlns:a16="http://schemas.microsoft.com/office/drawing/2014/main" id="{828ADABE-A9FF-76B5-6E01-799B69D8EC99}"/>
              </a:ext>
            </a:extLst>
          </p:cNvPr>
          <p:cNvSpPr>
            <a:spLocks noChangeArrowheads="1"/>
          </p:cNvSpPr>
          <p:nvPr/>
        </p:nvSpPr>
        <p:spPr bwMode="auto">
          <a:xfrm>
            <a:off x="609600" y="1219200"/>
            <a:ext cx="8229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400">
                <a:solidFill>
                  <a:srgbClr val="7FA667"/>
                </a:solidFill>
              </a:rPr>
              <a:t>Now drop a ball and sheet of paper at the same time with the THIN side of the paper facing the ground</a:t>
            </a:r>
          </a:p>
        </p:txBody>
      </p:sp>
      <p:sp>
        <p:nvSpPr>
          <p:cNvPr id="40963" name="Rectangle 4">
            <a:extLst>
              <a:ext uri="{FF2B5EF4-FFF2-40B4-BE49-F238E27FC236}">
                <a16:creationId xmlns:a16="http://schemas.microsoft.com/office/drawing/2014/main" id="{7C9268FB-C982-3102-D74B-C3EF10E1B91D}"/>
              </a:ext>
            </a:extLst>
          </p:cNvPr>
          <p:cNvSpPr>
            <a:spLocks noChangeArrowheads="1"/>
          </p:cNvSpPr>
          <p:nvPr/>
        </p:nvSpPr>
        <p:spPr bwMode="auto">
          <a:xfrm>
            <a:off x="609600" y="2286000"/>
            <a:ext cx="7696200" cy="1839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lnSpc>
                <a:spcPct val="120000"/>
              </a:lnSpc>
              <a:spcBef>
                <a:spcPct val="0"/>
              </a:spcBef>
              <a:buFontTx/>
              <a:buNone/>
            </a:pPr>
            <a:r>
              <a:rPr lang="en-US" altLang="en-US" sz="2400" b="0" i="1" dirty="0">
                <a:solidFill>
                  <a:srgbClr val="A6E233"/>
                </a:solidFill>
              </a:rPr>
              <a:t>Do the ball and paper hit the ground at the same time?</a:t>
            </a:r>
          </a:p>
          <a:p>
            <a:pPr>
              <a:lnSpc>
                <a:spcPct val="120000"/>
              </a:lnSpc>
              <a:spcBef>
                <a:spcPct val="0"/>
              </a:spcBef>
              <a:buFontTx/>
              <a:buNone/>
            </a:pPr>
            <a:endParaRPr lang="en-US" altLang="en-US" sz="800" b="0" i="1" dirty="0">
              <a:solidFill>
                <a:srgbClr val="A6E233"/>
              </a:solidFill>
            </a:endParaRPr>
          </a:p>
          <a:p>
            <a:pPr>
              <a:lnSpc>
                <a:spcPct val="120000"/>
              </a:lnSpc>
              <a:spcBef>
                <a:spcPct val="0"/>
              </a:spcBef>
              <a:buFontTx/>
              <a:buNone/>
            </a:pPr>
            <a:endParaRPr lang="en-US" altLang="en-US" sz="800" b="0" i="1" dirty="0">
              <a:solidFill>
                <a:srgbClr val="A6E233"/>
              </a:solidFill>
            </a:endParaRPr>
          </a:p>
          <a:p>
            <a:pPr>
              <a:lnSpc>
                <a:spcPct val="120000"/>
              </a:lnSpc>
              <a:spcBef>
                <a:spcPct val="0"/>
              </a:spcBef>
              <a:buFontTx/>
              <a:buNone/>
            </a:pPr>
            <a:endParaRPr lang="en-US" altLang="en-US" sz="800" b="0" i="1" dirty="0">
              <a:solidFill>
                <a:srgbClr val="A6E233"/>
              </a:solidFill>
            </a:endParaRPr>
          </a:p>
          <a:p>
            <a:pPr>
              <a:lnSpc>
                <a:spcPct val="120000"/>
              </a:lnSpc>
              <a:spcBef>
                <a:spcPct val="0"/>
              </a:spcBef>
              <a:buFontTx/>
              <a:buNone/>
            </a:pPr>
            <a:r>
              <a:rPr lang="en-US" altLang="en-US" sz="2400" b="0" i="1" dirty="0">
                <a:solidFill>
                  <a:srgbClr val="A6E233"/>
                </a:solidFill>
              </a:rPr>
              <a:t>Did the paper fall faster or more slowly than when you dropped it flat side down?</a:t>
            </a:r>
          </a:p>
        </p:txBody>
      </p:sp>
      <p:sp>
        <p:nvSpPr>
          <p:cNvPr id="40964" name="Rectangle 4">
            <a:extLst>
              <a:ext uri="{FF2B5EF4-FFF2-40B4-BE49-F238E27FC236}">
                <a16:creationId xmlns:a16="http://schemas.microsoft.com/office/drawing/2014/main" id="{601E2B34-9B5D-F564-0216-13B48E922632}"/>
              </a:ext>
            </a:extLst>
          </p:cNvPr>
          <p:cNvSpPr>
            <a:spLocks noChangeArrowheads="1"/>
          </p:cNvSpPr>
          <p:nvPr/>
        </p:nvSpPr>
        <p:spPr bwMode="auto">
          <a:xfrm>
            <a:off x="609600" y="4495800"/>
            <a:ext cx="7924800"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000" b="0" dirty="0">
                <a:solidFill>
                  <a:srgbClr val="8AB633"/>
                </a:solidFill>
              </a:rPr>
              <a:t>Resistance due to air is greater for the flat side of the paper, so it falls more slowly </a:t>
            </a:r>
          </a:p>
          <a:p>
            <a:pPr>
              <a:spcBef>
                <a:spcPct val="0"/>
              </a:spcBef>
              <a:buFontTx/>
              <a:buNone/>
            </a:pPr>
            <a:endParaRPr lang="en-US" altLang="en-US" sz="1200" b="0" dirty="0">
              <a:solidFill>
                <a:srgbClr val="8AB633"/>
              </a:solidFill>
            </a:endParaRPr>
          </a:p>
          <a:p>
            <a:pPr>
              <a:spcBef>
                <a:spcPct val="0"/>
              </a:spcBef>
              <a:buFontTx/>
              <a:buNone/>
            </a:pPr>
            <a:r>
              <a:rPr lang="en-US" altLang="en-US" sz="2000" b="0" dirty="0">
                <a:solidFill>
                  <a:srgbClr val="9AC838"/>
                </a:solidFill>
              </a:rPr>
              <a:t>Light objects, such as bubbles blown from soap solutions, float, because of their small masses relative to resisting forces by air.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a:extLst>
              <a:ext uri="{FF2B5EF4-FFF2-40B4-BE49-F238E27FC236}">
                <a16:creationId xmlns:a16="http://schemas.microsoft.com/office/drawing/2014/main" id="{EDBA9A54-C026-D13F-4315-BD6E7C809049}"/>
              </a:ext>
            </a:extLst>
          </p:cNvPr>
          <p:cNvSpPr>
            <a:spLocks noChangeArrowheads="1"/>
          </p:cNvSpPr>
          <p:nvPr/>
        </p:nvSpPr>
        <p:spPr bwMode="auto">
          <a:xfrm>
            <a:off x="685800" y="533400"/>
            <a:ext cx="4572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4000">
                <a:solidFill>
                  <a:srgbClr val="009600"/>
                </a:solidFill>
                <a:latin typeface="Times" pitchFamily="2" charset="0"/>
              </a:rPr>
              <a:t>Conclusions</a:t>
            </a:r>
          </a:p>
        </p:txBody>
      </p:sp>
      <p:sp>
        <p:nvSpPr>
          <p:cNvPr id="3" name="Rectangle 2">
            <a:extLst>
              <a:ext uri="{FF2B5EF4-FFF2-40B4-BE49-F238E27FC236}">
                <a16:creationId xmlns:a16="http://schemas.microsoft.com/office/drawing/2014/main" id="{DEAB212D-F7ED-B747-DC4C-11C3ED9E26C2}"/>
              </a:ext>
            </a:extLst>
          </p:cNvPr>
          <p:cNvSpPr/>
          <p:nvPr/>
        </p:nvSpPr>
        <p:spPr>
          <a:xfrm>
            <a:off x="685800" y="1371600"/>
            <a:ext cx="8153400" cy="4770438"/>
          </a:xfrm>
          <a:prstGeom prst="rect">
            <a:avLst/>
          </a:prstGeom>
        </p:spPr>
        <p:txBody>
          <a:bodyPr>
            <a:spAutoFit/>
          </a:bodyPr>
          <a:lstStyle/>
          <a:p>
            <a:pPr>
              <a:defRPr/>
            </a:pPr>
            <a:r>
              <a:rPr lang="en-US" sz="2400" b="0" dirty="0">
                <a:solidFill>
                  <a:srgbClr val="8AB633"/>
                </a:solidFill>
                <a:latin typeface="+mj-lt"/>
              </a:rPr>
              <a:t>Objects fall to Earth at an </a:t>
            </a:r>
            <a:r>
              <a:rPr lang="en-US" sz="2400" dirty="0">
                <a:solidFill>
                  <a:srgbClr val="8AB633"/>
                </a:solidFill>
                <a:latin typeface="+mj-lt"/>
              </a:rPr>
              <a:t>acceleration rate of </a:t>
            </a:r>
            <a:r>
              <a:rPr lang="en-US" sz="2400" i="1" dirty="0">
                <a:solidFill>
                  <a:srgbClr val="8AB633"/>
                </a:solidFill>
                <a:latin typeface="+mj-lt"/>
              </a:rPr>
              <a:t>g = 9.8 </a:t>
            </a:r>
            <a:r>
              <a:rPr lang="en-US" altLang="en-US" sz="2400" i="1" dirty="0">
                <a:solidFill>
                  <a:srgbClr val="8AB633"/>
                </a:solidFill>
                <a:latin typeface="Helvetica" panose="020B0604020202020204" pitchFamily="34" charset="0"/>
              </a:rPr>
              <a:t>meters/s</a:t>
            </a:r>
            <a:r>
              <a:rPr lang="en-US" altLang="en-US" sz="2400" i="1" baseline="30000" dirty="0">
                <a:solidFill>
                  <a:srgbClr val="8AB633"/>
                </a:solidFill>
                <a:latin typeface="Helvetica" panose="020B0604020202020204" pitchFamily="34" charset="0"/>
              </a:rPr>
              <a:t>2</a:t>
            </a:r>
          </a:p>
          <a:p>
            <a:pPr>
              <a:defRPr/>
            </a:pPr>
            <a:endParaRPr lang="en-US" sz="2400" b="0" baseline="30000" dirty="0">
              <a:solidFill>
                <a:srgbClr val="8AB633"/>
              </a:solidFill>
              <a:latin typeface="Helvetica" panose="020B0604020202020204" pitchFamily="34" charset="0"/>
            </a:endParaRPr>
          </a:p>
          <a:p>
            <a:pPr>
              <a:defRPr/>
            </a:pPr>
            <a:r>
              <a:rPr lang="en-US" sz="2400" b="0" dirty="0">
                <a:solidFill>
                  <a:srgbClr val="8AB633"/>
                </a:solidFill>
                <a:latin typeface="+mj-lt"/>
              </a:rPr>
              <a:t>Their falling velocity is </a:t>
            </a:r>
            <a:r>
              <a:rPr lang="en-US" sz="2800" i="1" dirty="0">
                <a:solidFill>
                  <a:srgbClr val="8AB633"/>
                </a:solidFill>
                <a:latin typeface="+mj-lt"/>
              </a:rPr>
              <a:t>v = a t </a:t>
            </a:r>
          </a:p>
          <a:p>
            <a:pPr>
              <a:defRPr/>
            </a:pPr>
            <a:endParaRPr lang="en-US" sz="1200" b="0" dirty="0">
              <a:solidFill>
                <a:srgbClr val="8AB633"/>
              </a:solidFill>
              <a:latin typeface="+mj-lt"/>
            </a:endParaRPr>
          </a:p>
          <a:p>
            <a:pPr>
              <a:defRPr/>
            </a:pPr>
            <a:r>
              <a:rPr lang="en-US" sz="2400" b="0" dirty="0">
                <a:solidFill>
                  <a:srgbClr val="A6E233"/>
                </a:solidFill>
                <a:latin typeface="+mj-lt"/>
              </a:rPr>
              <a:t>Heavier objects fall with a greater downward force of </a:t>
            </a:r>
            <a:r>
              <a:rPr lang="en-US" sz="2400" i="1" dirty="0">
                <a:solidFill>
                  <a:srgbClr val="A6E233"/>
                </a:solidFill>
                <a:latin typeface="+mj-lt"/>
              </a:rPr>
              <a:t>F = m a </a:t>
            </a:r>
            <a:r>
              <a:rPr lang="en-US" sz="2400" b="0" dirty="0">
                <a:solidFill>
                  <a:srgbClr val="A6E233"/>
                </a:solidFill>
                <a:latin typeface="+mj-lt"/>
              </a:rPr>
              <a:t>by Newton’s Second Law</a:t>
            </a:r>
          </a:p>
          <a:p>
            <a:pPr>
              <a:defRPr/>
            </a:pPr>
            <a:endParaRPr lang="en-US" sz="1600" b="0" dirty="0">
              <a:solidFill>
                <a:srgbClr val="8AB633"/>
              </a:solidFill>
              <a:latin typeface="+mj-lt"/>
            </a:endParaRPr>
          </a:p>
          <a:p>
            <a:pPr>
              <a:defRPr/>
            </a:pPr>
            <a:r>
              <a:rPr lang="en-US" sz="2400" b="0" dirty="0">
                <a:solidFill>
                  <a:srgbClr val="7FA667"/>
                </a:solidFill>
                <a:latin typeface="+mj-lt"/>
              </a:rPr>
              <a:t>Greater mass corresponds to greater inertia, requiring more force to move, or change motion</a:t>
            </a:r>
          </a:p>
          <a:p>
            <a:pPr>
              <a:defRPr/>
            </a:pPr>
            <a:endParaRPr lang="en-US" sz="1600" b="0" dirty="0">
              <a:solidFill>
                <a:srgbClr val="8AB633"/>
              </a:solidFill>
              <a:latin typeface="+mj-lt"/>
            </a:endParaRPr>
          </a:p>
          <a:p>
            <a:pPr>
              <a:defRPr/>
            </a:pPr>
            <a:r>
              <a:rPr lang="en-US" sz="2400" b="0" dirty="0">
                <a:solidFill>
                  <a:srgbClr val="8AB633"/>
                </a:solidFill>
                <a:latin typeface="+mj-lt"/>
              </a:rPr>
              <a:t>Gravity attracts objects towards Earth, while air resistance holds them up  – this can cause lighter objects to fall more slowly than heavier ones, or to float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5058" name="Rectangle 1">
            <a:extLst>
              <a:ext uri="{FF2B5EF4-FFF2-40B4-BE49-F238E27FC236}">
                <a16:creationId xmlns:a16="http://schemas.microsoft.com/office/drawing/2014/main" id="{480B3061-FD3E-86BD-190F-5E184AE2C3D7}"/>
              </a:ext>
            </a:extLst>
          </p:cNvPr>
          <p:cNvSpPr>
            <a:spLocks noChangeArrowheads="1"/>
          </p:cNvSpPr>
          <p:nvPr/>
        </p:nvSpPr>
        <p:spPr bwMode="auto">
          <a:xfrm>
            <a:off x="514350" y="381000"/>
            <a:ext cx="7527925"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4000">
                <a:solidFill>
                  <a:srgbClr val="81C33A"/>
                </a:solidFill>
              </a:rPr>
              <a:t>For use with </a:t>
            </a:r>
          </a:p>
          <a:p>
            <a:pPr>
              <a:spcBef>
                <a:spcPct val="0"/>
              </a:spcBef>
              <a:buFontTx/>
              <a:buNone/>
            </a:pPr>
            <a:r>
              <a:rPr lang="en-US" altLang="en-US" sz="6000">
                <a:solidFill>
                  <a:srgbClr val="81C33A"/>
                </a:solidFill>
              </a:rPr>
              <a:t>Biophysical Society </a:t>
            </a:r>
          </a:p>
          <a:p>
            <a:pPr>
              <a:spcBef>
                <a:spcPct val="0"/>
              </a:spcBef>
              <a:buFontTx/>
              <a:buNone/>
            </a:pPr>
            <a:r>
              <a:rPr lang="en-US" altLang="en-US" sz="6000">
                <a:solidFill>
                  <a:srgbClr val="81C33A"/>
                </a:solidFill>
              </a:rPr>
              <a:t>Force </a:t>
            </a:r>
          </a:p>
          <a:p>
            <a:pPr>
              <a:spcBef>
                <a:spcPct val="0"/>
              </a:spcBef>
              <a:buFontTx/>
              <a:buNone/>
            </a:pPr>
            <a:r>
              <a:rPr lang="en-US" altLang="en-US" sz="6000">
                <a:solidFill>
                  <a:srgbClr val="81C33A"/>
                </a:solidFill>
              </a:rPr>
              <a:t>Lesson Plan</a:t>
            </a:r>
          </a:p>
        </p:txBody>
      </p:sp>
      <p:pic>
        <p:nvPicPr>
          <p:cNvPr id="45059" name="Picture 2">
            <a:extLst>
              <a:ext uri="{FF2B5EF4-FFF2-40B4-BE49-F238E27FC236}">
                <a16:creationId xmlns:a16="http://schemas.microsoft.com/office/drawing/2014/main" id="{95C41B87-7A70-F4B6-A77E-CB3ED79F0B6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5125" y="5715000"/>
            <a:ext cx="8456613"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TextBox 4">
            <a:extLst>
              <a:ext uri="{FF2B5EF4-FFF2-40B4-BE49-F238E27FC236}">
                <a16:creationId xmlns:a16="http://schemas.microsoft.com/office/drawing/2014/main" id="{67D12F05-CD60-E9D3-A519-8F33C70CBCEF}"/>
              </a:ext>
            </a:extLst>
          </p:cNvPr>
          <p:cNvSpPr txBox="1">
            <a:spLocks noChangeArrowheads="1"/>
          </p:cNvSpPr>
          <p:nvPr/>
        </p:nvSpPr>
        <p:spPr bwMode="auto">
          <a:xfrm>
            <a:off x="588963" y="4086225"/>
            <a:ext cx="3373437"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lnSpc>
                <a:spcPts val="3400"/>
              </a:lnSpc>
              <a:spcBef>
                <a:spcPct val="0"/>
              </a:spcBef>
              <a:buFontTx/>
              <a:buNone/>
            </a:pPr>
            <a:r>
              <a:rPr lang="en-US" altLang="en-US" sz="2400" b="0">
                <a:solidFill>
                  <a:srgbClr val="8AAC33"/>
                </a:solidFill>
              </a:rPr>
              <a:t>Umika S Paul</a:t>
            </a:r>
          </a:p>
          <a:p>
            <a:pPr>
              <a:lnSpc>
                <a:spcPts val="3400"/>
              </a:lnSpc>
              <a:spcBef>
                <a:spcPct val="0"/>
              </a:spcBef>
              <a:buFontTx/>
              <a:buNone/>
            </a:pPr>
            <a:r>
              <a:rPr lang="en-US" altLang="en-US" sz="2400" b="0">
                <a:solidFill>
                  <a:srgbClr val="8AAC33"/>
                </a:solidFill>
              </a:rPr>
              <a:t>Sharyn A Endow, PhD</a:t>
            </a:r>
          </a:p>
          <a:p>
            <a:pPr>
              <a:lnSpc>
                <a:spcPts val="3400"/>
              </a:lnSpc>
              <a:spcBef>
                <a:spcPct val="0"/>
              </a:spcBef>
              <a:buFontTx/>
              <a:buNone/>
            </a:pPr>
            <a:r>
              <a:rPr lang="en-US" altLang="en-US" sz="2400" b="0">
                <a:solidFill>
                  <a:srgbClr val="8AAC33"/>
                </a:solidFill>
              </a:rPr>
              <a:t>Duke University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7106" name="Rectangle 1">
            <a:extLst>
              <a:ext uri="{FF2B5EF4-FFF2-40B4-BE49-F238E27FC236}">
                <a16:creationId xmlns:a16="http://schemas.microsoft.com/office/drawing/2014/main" id="{6D26F082-6301-D31D-4B66-5ED878862708}"/>
              </a:ext>
            </a:extLst>
          </p:cNvPr>
          <p:cNvSpPr>
            <a:spLocks noChangeArrowheads="1"/>
          </p:cNvSpPr>
          <p:nvPr/>
        </p:nvSpPr>
        <p:spPr bwMode="auto">
          <a:xfrm>
            <a:off x="533400" y="565150"/>
            <a:ext cx="8172450" cy="294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lnSpc>
                <a:spcPct val="125000"/>
              </a:lnSpc>
              <a:spcBef>
                <a:spcPct val="0"/>
              </a:spcBef>
              <a:buFontTx/>
              <a:buNone/>
            </a:pPr>
            <a:r>
              <a:rPr lang="en-US" altLang="en-US" sz="3600">
                <a:solidFill>
                  <a:srgbClr val="81C33A"/>
                </a:solidFill>
              </a:rPr>
              <a:t>Acknowledgements</a:t>
            </a:r>
          </a:p>
          <a:p>
            <a:pPr>
              <a:spcBef>
                <a:spcPct val="0"/>
              </a:spcBef>
              <a:buFontTx/>
              <a:buNone/>
            </a:pPr>
            <a:r>
              <a:rPr lang="en-US" altLang="en-US" sz="2000" b="0">
                <a:solidFill>
                  <a:srgbClr val="7FA667"/>
                </a:solidFill>
              </a:rPr>
              <a:t>We thank Brent Hoffman and Harold Erickson for helpful comments that were used in developing this PPT presentation. This PPT presentation is based on work supported by the National Science Foundation under Grant Number CMMI 1660924. Any opinions, findings, and conclusions or recommendations expressed in this PPT presentation are those of the authors and do not necessarily reflect the views of the National Science Foundation.</a:t>
            </a:r>
          </a:p>
        </p:txBody>
      </p:sp>
      <p:pic>
        <p:nvPicPr>
          <p:cNvPr id="47107" name="Picture 2">
            <a:extLst>
              <a:ext uri="{FF2B5EF4-FFF2-40B4-BE49-F238E27FC236}">
                <a16:creationId xmlns:a16="http://schemas.microsoft.com/office/drawing/2014/main" id="{4B54792A-C647-7918-A813-0FFA05EA15C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5125" y="5715000"/>
            <a:ext cx="8456613"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TextBox 4">
            <a:extLst>
              <a:ext uri="{FF2B5EF4-FFF2-40B4-BE49-F238E27FC236}">
                <a16:creationId xmlns:a16="http://schemas.microsoft.com/office/drawing/2014/main" id="{0FB7E2AD-D027-17FB-97B4-D76BF5344C8D}"/>
              </a:ext>
            </a:extLst>
          </p:cNvPr>
          <p:cNvSpPr txBox="1">
            <a:spLocks noChangeArrowheads="1"/>
          </p:cNvSpPr>
          <p:nvPr/>
        </p:nvSpPr>
        <p:spPr bwMode="auto">
          <a:xfrm>
            <a:off x="588963" y="4086225"/>
            <a:ext cx="3373437"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lnSpc>
                <a:spcPts val="3400"/>
              </a:lnSpc>
              <a:spcBef>
                <a:spcPct val="0"/>
              </a:spcBef>
              <a:buFontTx/>
              <a:buNone/>
            </a:pPr>
            <a:r>
              <a:rPr lang="en-US" altLang="en-US" sz="2400" b="0">
                <a:solidFill>
                  <a:srgbClr val="8AAC33"/>
                </a:solidFill>
              </a:rPr>
              <a:t>Umika S Paul</a:t>
            </a:r>
          </a:p>
          <a:p>
            <a:pPr>
              <a:lnSpc>
                <a:spcPts val="3400"/>
              </a:lnSpc>
              <a:spcBef>
                <a:spcPct val="0"/>
              </a:spcBef>
              <a:buFontTx/>
              <a:buNone/>
            </a:pPr>
            <a:r>
              <a:rPr lang="en-US" altLang="en-US" sz="2400" b="0">
                <a:solidFill>
                  <a:srgbClr val="8AAC33"/>
                </a:solidFill>
              </a:rPr>
              <a:t>Sharyn A Endow, PhD</a:t>
            </a:r>
          </a:p>
          <a:p>
            <a:pPr>
              <a:lnSpc>
                <a:spcPts val="3400"/>
              </a:lnSpc>
              <a:spcBef>
                <a:spcPct val="0"/>
              </a:spcBef>
              <a:buFontTx/>
              <a:buNone/>
            </a:pPr>
            <a:r>
              <a:rPr lang="en-US" altLang="en-US" sz="2400" b="0">
                <a:solidFill>
                  <a:srgbClr val="8AAC33"/>
                </a:solidFill>
              </a:rPr>
              <a:t>Duke University</a:t>
            </a:r>
          </a:p>
        </p:txBody>
      </p:sp>
      <p:sp>
        <p:nvSpPr>
          <p:cNvPr id="47109" name="TextBox 3">
            <a:extLst>
              <a:ext uri="{FF2B5EF4-FFF2-40B4-BE49-F238E27FC236}">
                <a16:creationId xmlns:a16="http://schemas.microsoft.com/office/drawing/2014/main" id="{8E4672EF-9A6B-A39D-C7B5-D7C46711ADE6}"/>
              </a:ext>
            </a:extLst>
          </p:cNvPr>
          <p:cNvSpPr txBox="1">
            <a:spLocks noChangeArrowheads="1"/>
          </p:cNvSpPr>
          <p:nvPr/>
        </p:nvSpPr>
        <p:spPr bwMode="auto">
          <a:xfrm>
            <a:off x="284163" y="6178550"/>
            <a:ext cx="61785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1600" dirty="0">
                <a:solidFill>
                  <a:srgbClr val="9AC838"/>
                </a:solidFill>
              </a:rPr>
              <a:t>Copyright © 2023 by Biophysical Society. All rights reserved.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2">
            <a:extLst>
              <a:ext uri="{FF2B5EF4-FFF2-40B4-BE49-F238E27FC236}">
                <a16:creationId xmlns:a16="http://schemas.microsoft.com/office/drawing/2014/main" id="{24A71CEE-0BEB-4E43-F64A-7FB48C377192}"/>
              </a:ext>
            </a:extLst>
          </p:cNvPr>
          <p:cNvSpPr txBox="1">
            <a:spLocks noChangeArrowheads="1"/>
          </p:cNvSpPr>
          <p:nvPr/>
        </p:nvSpPr>
        <p:spPr bwMode="auto">
          <a:xfrm>
            <a:off x="533400" y="1514475"/>
            <a:ext cx="8229600"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800" b="0">
                <a:solidFill>
                  <a:srgbClr val="7FA667"/>
                </a:solidFill>
              </a:rPr>
              <a:t>Phillips, R et al 2013 </a:t>
            </a:r>
            <a:r>
              <a:rPr lang="en-US" altLang="en-US" sz="2800" b="0" i="1">
                <a:solidFill>
                  <a:srgbClr val="7FA667"/>
                </a:solidFill>
              </a:rPr>
              <a:t>Physical Biology of the Cell</a:t>
            </a:r>
          </a:p>
          <a:p>
            <a:pPr>
              <a:spcBef>
                <a:spcPct val="0"/>
              </a:spcBef>
              <a:buFontTx/>
              <a:buNone/>
            </a:pPr>
            <a:endParaRPr lang="en-US" altLang="en-US" sz="1000" b="0">
              <a:solidFill>
                <a:srgbClr val="408000"/>
              </a:solidFill>
            </a:endParaRPr>
          </a:p>
          <a:p>
            <a:pPr>
              <a:spcBef>
                <a:spcPct val="0"/>
              </a:spcBef>
              <a:buFontTx/>
              <a:buNone/>
            </a:pPr>
            <a:r>
              <a:rPr lang="en-US" altLang="en-US" sz="2000" b="0" i="1">
                <a:solidFill>
                  <a:srgbClr val="8AD233"/>
                </a:solidFill>
              </a:rPr>
              <a:t>Appealing, easy-to-understand introduction to biophysics</a:t>
            </a:r>
          </a:p>
          <a:p>
            <a:pPr>
              <a:spcBef>
                <a:spcPct val="0"/>
              </a:spcBef>
              <a:buFontTx/>
              <a:buNone/>
            </a:pPr>
            <a:endParaRPr lang="en-US" altLang="en-US" sz="2400" b="0">
              <a:solidFill>
                <a:srgbClr val="506D44"/>
              </a:solidFill>
            </a:endParaRPr>
          </a:p>
          <a:p>
            <a:pPr>
              <a:spcBef>
                <a:spcPct val="0"/>
              </a:spcBef>
              <a:buFontTx/>
              <a:buNone/>
            </a:pPr>
            <a:r>
              <a:rPr lang="en-US" altLang="en-US" sz="2800" b="0">
                <a:solidFill>
                  <a:srgbClr val="8AB633"/>
                </a:solidFill>
              </a:rPr>
              <a:t>Howard, J 2001 </a:t>
            </a:r>
            <a:r>
              <a:rPr lang="en-US" altLang="en-US" sz="2800" b="0" i="1">
                <a:solidFill>
                  <a:srgbClr val="8AB633"/>
                </a:solidFill>
              </a:rPr>
              <a:t>Mechanics of Motor Proteins and the Cytoskeleton</a:t>
            </a:r>
          </a:p>
          <a:p>
            <a:pPr>
              <a:spcBef>
                <a:spcPct val="0"/>
              </a:spcBef>
              <a:buFontTx/>
              <a:buNone/>
            </a:pPr>
            <a:endParaRPr lang="en-US" altLang="en-US" sz="1000" b="0">
              <a:solidFill>
                <a:srgbClr val="8AB633"/>
              </a:solidFill>
            </a:endParaRPr>
          </a:p>
          <a:p>
            <a:pPr>
              <a:spcBef>
                <a:spcPct val="0"/>
              </a:spcBef>
              <a:buFontTx/>
              <a:buNone/>
            </a:pPr>
            <a:r>
              <a:rPr lang="en-US" altLang="en-US" sz="2000" b="0" i="1">
                <a:solidFill>
                  <a:srgbClr val="8AD233"/>
                </a:solidFill>
              </a:rPr>
              <a:t>Mechanobiology and cytoskeleton for beginning students</a:t>
            </a:r>
            <a:endParaRPr lang="en-US" altLang="en-US" sz="2000" b="0">
              <a:solidFill>
                <a:srgbClr val="8AD233"/>
              </a:solidFill>
              <a:latin typeface="Times" pitchFamily="2" charset="0"/>
            </a:endParaRPr>
          </a:p>
          <a:p>
            <a:pPr>
              <a:spcBef>
                <a:spcPct val="0"/>
              </a:spcBef>
              <a:buFontTx/>
              <a:buNone/>
            </a:pPr>
            <a:endParaRPr lang="en-US" altLang="en-US" sz="2400" b="0">
              <a:solidFill>
                <a:srgbClr val="9AC838"/>
              </a:solidFill>
              <a:latin typeface="Times" pitchFamily="2" charset="0"/>
            </a:endParaRPr>
          </a:p>
          <a:p>
            <a:pPr>
              <a:spcBef>
                <a:spcPct val="0"/>
              </a:spcBef>
              <a:buFontTx/>
              <a:buNone/>
            </a:pPr>
            <a:r>
              <a:rPr lang="en-US" altLang="en-US" sz="2800" b="0">
                <a:solidFill>
                  <a:srgbClr val="9AC838"/>
                </a:solidFill>
                <a:latin typeface="Times" pitchFamily="2" charset="0"/>
              </a:rPr>
              <a:t>Berg, HC 1983 </a:t>
            </a:r>
            <a:r>
              <a:rPr lang="en-US" altLang="en-US" sz="2800" b="0" i="1">
                <a:solidFill>
                  <a:srgbClr val="9AC838"/>
                </a:solidFill>
                <a:latin typeface="Times" pitchFamily="2" charset="0"/>
              </a:rPr>
              <a:t>Random Walks in Biology</a:t>
            </a:r>
          </a:p>
          <a:p>
            <a:pPr>
              <a:spcBef>
                <a:spcPct val="0"/>
              </a:spcBef>
              <a:buFontTx/>
              <a:buNone/>
            </a:pPr>
            <a:endParaRPr lang="en-US" altLang="en-US" sz="1000" b="0">
              <a:solidFill>
                <a:srgbClr val="9AC838"/>
              </a:solidFill>
              <a:latin typeface="Times" pitchFamily="2" charset="0"/>
            </a:endParaRPr>
          </a:p>
          <a:p>
            <a:pPr>
              <a:spcBef>
                <a:spcPct val="0"/>
              </a:spcBef>
              <a:buFontTx/>
              <a:buNone/>
            </a:pPr>
            <a:r>
              <a:rPr lang="en-US" altLang="en-US" sz="2000" b="0" i="1">
                <a:solidFill>
                  <a:srgbClr val="8AD233"/>
                </a:solidFill>
                <a:latin typeface="Times" pitchFamily="2" charset="0"/>
              </a:rPr>
              <a:t>A scholarly guide to diffusion and other basic biophysical concepts</a:t>
            </a:r>
          </a:p>
        </p:txBody>
      </p:sp>
      <p:sp>
        <p:nvSpPr>
          <p:cNvPr id="16386" name="Text Box 3">
            <a:extLst>
              <a:ext uri="{FF2B5EF4-FFF2-40B4-BE49-F238E27FC236}">
                <a16:creationId xmlns:a16="http://schemas.microsoft.com/office/drawing/2014/main" id="{BE5D0BD7-CB3F-E3B3-6418-D67E15659C0F}"/>
              </a:ext>
            </a:extLst>
          </p:cNvPr>
          <p:cNvSpPr txBox="1">
            <a:spLocks noChangeArrowheads="1"/>
          </p:cNvSpPr>
          <p:nvPr/>
        </p:nvSpPr>
        <p:spPr bwMode="auto">
          <a:xfrm>
            <a:off x="533400" y="649288"/>
            <a:ext cx="7391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4000">
                <a:solidFill>
                  <a:srgbClr val="85AF31"/>
                </a:solidFill>
                <a:latin typeface="Times" pitchFamily="2" charset="0"/>
              </a:rPr>
              <a:t>References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8434" name="Text Box 2">
            <a:extLst>
              <a:ext uri="{FF2B5EF4-FFF2-40B4-BE49-F238E27FC236}">
                <a16:creationId xmlns:a16="http://schemas.microsoft.com/office/drawing/2014/main" id="{5A89A64D-F8D0-FB6C-D3A9-4DBCDB282355}"/>
              </a:ext>
            </a:extLst>
          </p:cNvPr>
          <p:cNvSpPr txBox="1">
            <a:spLocks noChangeArrowheads="1"/>
          </p:cNvSpPr>
          <p:nvPr/>
        </p:nvSpPr>
        <p:spPr bwMode="auto">
          <a:xfrm>
            <a:off x="400050" y="317500"/>
            <a:ext cx="28765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3600">
                <a:solidFill>
                  <a:srgbClr val="7FA667"/>
                </a:solidFill>
              </a:rPr>
              <a:t>Introduction</a:t>
            </a:r>
          </a:p>
        </p:txBody>
      </p:sp>
      <p:sp>
        <p:nvSpPr>
          <p:cNvPr id="18435" name="Rectangle 16">
            <a:extLst>
              <a:ext uri="{FF2B5EF4-FFF2-40B4-BE49-F238E27FC236}">
                <a16:creationId xmlns:a16="http://schemas.microsoft.com/office/drawing/2014/main" id="{72AE42D2-E5B0-4D03-E1D1-DA1B0939FB28}"/>
              </a:ext>
            </a:extLst>
          </p:cNvPr>
          <p:cNvSpPr>
            <a:spLocks noChangeArrowheads="1"/>
          </p:cNvSpPr>
          <p:nvPr/>
        </p:nvSpPr>
        <p:spPr bwMode="auto">
          <a:xfrm>
            <a:off x="381000" y="990600"/>
            <a:ext cx="7696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spcAft>
                <a:spcPts val="400"/>
              </a:spcAft>
              <a:buFontTx/>
              <a:buNone/>
            </a:pPr>
            <a:r>
              <a:rPr lang="en-US" altLang="en-US" sz="2800" b="0" dirty="0">
                <a:solidFill>
                  <a:srgbClr val="85AF31"/>
                </a:solidFill>
              </a:rPr>
              <a:t>A </a:t>
            </a:r>
            <a:r>
              <a:rPr lang="en-US" altLang="en-US" sz="2800" dirty="0">
                <a:solidFill>
                  <a:srgbClr val="85AF31"/>
                </a:solidFill>
              </a:rPr>
              <a:t>force</a:t>
            </a:r>
            <a:r>
              <a:rPr lang="en-US" altLang="en-US" sz="2800" b="0" dirty="0">
                <a:solidFill>
                  <a:srgbClr val="85AF31"/>
                </a:solidFill>
              </a:rPr>
              <a:t> is a push or pull that causes objects to change motion or velocity</a:t>
            </a:r>
            <a:endParaRPr lang="en-US" altLang="en-US" sz="2800" i="1" dirty="0">
              <a:solidFill>
                <a:srgbClr val="85AF31"/>
              </a:solidFill>
            </a:endParaRPr>
          </a:p>
        </p:txBody>
      </p:sp>
      <p:sp>
        <p:nvSpPr>
          <p:cNvPr id="18436" name="Rectangle 16">
            <a:extLst>
              <a:ext uri="{FF2B5EF4-FFF2-40B4-BE49-F238E27FC236}">
                <a16:creationId xmlns:a16="http://schemas.microsoft.com/office/drawing/2014/main" id="{14D701CF-BC7E-8B3B-7AAE-322D576A383B}"/>
              </a:ext>
            </a:extLst>
          </p:cNvPr>
          <p:cNvSpPr>
            <a:spLocks noChangeArrowheads="1"/>
          </p:cNvSpPr>
          <p:nvPr/>
        </p:nvSpPr>
        <p:spPr bwMode="auto">
          <a:xfrm>
            <a:off x="609600" y="2217737"/>
            <a:ext cx="4648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lgn="r">
              <a:spcBef>
                <a:spcPct val="0"/>
              </a:spcBef>
              <a:spcAft>
                <a:spcPts val="400"/>
              </a:spcAft>
              <a:buFontTx/>
              <a:buNone/>
            </a:pPr>
            <a:r>
              <a:rPr lang="en-US" altLang="en-US" sz="2400" b="0" dirty="0">
                <a:solidFill>
                  <a:srgbClr val="A6E233"/>
                </a:solidFill>
              </a:rPr>
              <a:t>Forces can act by </a:t>
            </a:r>
            <a:r>
              <a:rPr lang="en-US" altLang="en-US" sz="2400" b="0" u="sng" dirty="0">
                <a:solidFill>
                  <a:srgbClr val="A6E233"/>
                </a:solidFill>
              </a:rPr>
              <a:t>direct contact:</a:t>
            </a:r>
            <a:r>
              <a:rPr lang="en-US" altLang="en-US" sz="2400" dirty="0">
                <a:solidFill>
                  <a:srgbClr val="A6E233"/>
                </a:solidFill>
              </a:rPr>
              <a:t>    Applied forces</a:t>
            </a:r>
          </a:p>
        </p:txBody>
      </p:sp>
      <p:sp>
        <p:nvSpPr>
          <p:cNvPr id="18437" name="Rectangle 1">
            <a:extLst>
              <a:ext uri="{FF2B5EF4-FFF2-40B4-BE49-F238E27FC236}">
                <a16:creationId xmlns:a16="http://schemas.microsoft.com/office/drawing/2014/main" id="{7B91E0EB-F5B0-C2DE-9012-31D61223959E}"/>
              </a:ext>
            </a:extLst>
          </p:cNvPr>
          <p:cNvSpPr>
            <a:spLocks noChangeArrowheads="1"/>
          </p:cNvSpPr>
          <p:nvPr/>
        </p:nvSpPr>
        <p:spPr bwMode="auto">
          <a:xfrm>
            <a:off x="372652" y="5010755"/>
            <a:ext cx="8542748" cy="1282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800" b="0" dirty="0">
                <a:solidFill>
                  <a:srgbClr val="85AF31"/>
                </a:solidFill>
              </a:rPr>
              <a:t>Force Units are Newtons (N):</a:t>
            </a:r>
            <a:r>
              <a:rPr lang="en-US" altLang="en-US" sz="2800" dirty="0">
                <a:solidFill>
                  <a:srgbClr val="85AF31"/>
                </a:solidFill>
              </a:rPr>
              <a:t>     1N = 1kg meter/s</a:t>
            </a:r>
            <a:r>
              <a:rPr lang="en-US" altLang="en-US" sz="2800" baseline="30000" dirty="0">
                <a:solidFill>
                  <a:srgbClr val="85AF31"/>
                </a:solidFill>
              </a:rPr>
              <a:t>2</a:t>
            </a:r>
          </a:p>
          <a:p>
            <a:pPr>
              <a:spcBef>
                <a:spcPct val="0"/>
              </a:spcBef>
              <a:buFontTx/>
              <a:buNone/>
            </a:pPr>
            <a:endParaRPr lang="en-US" altLang="en-US" sz="1400" baseline="30000" dirty="0">
              <a:solidFill>
                <a:srgbClr val="85AF31"/>
              </a:solidFill>
            </a:endParaRPr>
          </a:p>
          <a:p>
            <a:pPr>
              <a:spcBef>
                <a:spcPct val="0"/>
              </a:spcBef>
              <a:buFontTx/>
              <a:buNone/>
            </a:pPr>
            <a:r>
              <a:rPr lang="en-US" altLang="en-US" sz="2000" b="0" dirty="0">
                <a:solidFill>
                  <a:srgbClr val="85AF31"/>
                </a:solidFill>
              </a:rPr>
              <a:t>A </a:t>
            </a:r>
            <a:r>
              <a:rPr lang="en-US" altLang="en-US" sz="2000" i="1" dirty="0">
                <a:solidFill>
                  <a:srgbClr val="85AF31"/>
                </a:solidFill>
              </a:rPr>
              <a:t>Newton</a:t>
            </a:r>
            <a:r>
              <a:rPr lang="en-US" altLang="en-US" sz="2000" b="0" dirty="0">
                <a:solidFill>
                  <a:srgbClr val="85AF31"/>
                </a:solidFill>
              </a:rPr>
              <a:t> is the amount of force required to give </a:t>
            </a:r>
            <a:r>
              <a:rPr lang="en-US" altLang="en-US" sz="2000" b="0" i="1" dirty="0">
                <a:solidFill>
                  <a:srgbClr val="85AF31"/>
                </a:solidFill>
              </a:rPr>
              <a:t>a </a:t>
            </a:r>
            <a:r>
              <a:rPr lang="en-US" altLang="en-US" sz="2000" i="1" dirty="0">
                <a:solidFill>
                  <a:srgbClr val="85AF31"/>
                </a:solidFill>
              </a:rPr>
              <a:t>1 kg mass</a:t>
            </a:r>
            <a:r>
              <a:rPr lang="en-US" altLang="en-US" sz="2000" b="0" dirty="0">
                <a:solidFill>
                  <a:srgbClr val="85AF31"/>
                </a:solidFill>
              </a:rPr>
              <a:t> an acceleration of </a:t>
            </a:r>
            <a:r>
              <a:rPr lang="en-US" altLang="en-US" sz="2000" i="1" dirty="0">
                <a:solidFill>
                  <a:srgbClr val="85AF31"/>
                </a:solidFill>
              </a:rPr>
              <a:t>1 meter/s</a:t>
            </a:r>
            <a:r>
              <a:rPr lang="en-US" altLang="en-US" sz="2000" i="1" baseline="30000" dirty="0">
                <a:solidFill>
                  <a:srgbClr val="85AF31"/>
                </a:solidFill>
              </a:rPr>
              <a:t>2 </a:t>
            </a:r>
            <a:endParaRPr lang="en-US" altLang="en-US" sz="2000" i="1" dirty="0">
              <a:solidFill>
                <a:srgbClr val="85AF31"/>
              </a:solidFill>
            </a:endParaRPr>
          </a:p>
        </p:txBody>
      </p:sp>
      <p:sp>
        <p:nvSpPr>
          <p:cNvPr id="18438" name="Rectangle 16">
            <a:extLst>
              <a:ext uri="{FF2B5EF4-FFF2-40B4-BE49-F238E27FC236}">
                <a16:creationId xmlns:a16="http://schemas.microsoft.com/office/drawing/2014/main" id="{EA484BAA-9288-52BA-F247-436A01FB4403}"/>
              </a:ext>
            </a:extLst>
          </p:cNvPr>
          <p:cNvSpPr>
            <a:spLocks noChangeArrowheads="1"/>
          </p:cNvSpPr>
          <p:nvPr/>
        </p:nvSpPr>
        <p:spPr bwMode="auto">
          <a:xfrm>
            <a:off x="4114800" y="3767137"/>
            <a:ext cx="4419600"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spcAft>
                <a:spcPts val="400"/>
              </a:spcAft>
              <a:buFontTx/>
              <a:buNone/>
            </a:pPr>
            <a:r>
              <a:rPr lang="en-US" altLang="en-US" sz="2400" b="0" dirty="0">
                <a:solidFill>
                  <a:srgbClr val="A6E233"/>
                </a:solidFill>
              </a:rPr>
              <a:t>Forces can act </a:t>
            </a:r>
            <a:r>
              <a:rPr lang="en-US" altLang="en-US" sz="2400" b="0" u="sng" dirty="0">
                <a:solidFill>
                  <a:srgbClr val="A6E233"/>
                </a:solidFill>
              </a:rPr>
              <a:t>over distances:</a:t>
            </a:r>
          </a:p>
          <a:p>
            <a:pPr>
              <a:spcBef>
                <a:spcPct val="0"/>
              </a:spcBef>
              <a:spcAft>
                <a:spcPts val="400"/>
              </a:spcAft>
              <a:buFontTx/>
              <a:buNone/>
            </a:pPr>
            <a:r>
              <a:rPr lang="en-US" altLang="en-US" sz="2400" dirty="0">
                <a:solidFill>
                  <a:srgbClr val="A6E233"/>
                </a:solidFill>
              </a:rPr>
              <a:t>Magnetic forces</a:t>
            </a:r>
          </a:p>
        </p:txBody>
      </p:sp>
      <p:grpSp>
        <p:nvGrpSpPr>
          <p:cNvPr id="13" name="Group 12">
            <a:extLst>
              <a:ext uri="{FF2B5EF4-FFF2-40B4-BE49-F238E27FC236}">
                <a16:creationId xmlns:a16="http://schemas.microsoft.com/office/drawing/2014/main" id="{3663618D-245F-B4EB-C251-8C83BDFA9DC7}"/>
              </a:ext>
            </a:extLst>
          </p:cNvPr>
          <p:cNvGrpSpPr/>
          <p:nvPr/>
        </p:nvGrpSpPr>
        <p:grpSpPr>
          <a:xfrm>
            <a:off x="5410200" y="1676400"/>
            <a:ext cx="3733800" cy="1545431"/>
            <a:chOff x="5410200" y="1817010"/>
            <a:chExt cx="3733800" cy="1545431"/>
          </a:xfrm>
        </p:grpSpPr>
        <p:pic>
          <p:nvPicPr>
            <p:cNvPr id="4" name="Picture 3">
              <a:extLst>
                <a:ext uri="{FF2B5EF4-FFF2-40B4-BE49-F238E27FC236}">
                  <a16:creationId xmlns:a16="http://schemas.microsoft.com/office/drawing/2014/main" id="{36A297CF-20DC-3B49-FD86-D9B590A50C0C}"/>
                </a:ext>
              </a:extLst>
            </p:cNvPr>
            <p:cNvPicPr>
              <a:picLocks noChangeAspect="1"/>
            </p:cNvPicPr>
            <p:nvPr/>
          </p:nvPicPr>
          <p:blipFill>
            <a:blip r:embed="rId3"/>
            <a:stretch>
              <a:fillRect/>
            </a:stretch>
          </p:blipFill>
          <p:spPr>
            <a:xfrm>
              <a:off x="6300916" y="1817010"/>
              <a:ext cx="2463658" cy="1545431"/>
            </a:xfrm>
            <a:prstGeom prst="rect">
              <a:avLst/>
            </a:prstGeom>
          </p:spPr>
        </p:pic>
        <p:sp>
          <p:nvSpPr>
            <p:cNvPr id="6" name="TextBox 5">
              <a:extLst>
                <a:ext uri="{FF2B5EF4-FFF2-40B4-BE49-F238E27FC236}">
                  <a16:creationId xmlns:a16="http://schemas.microsoft.com/office/drawing/2014/main" id="{BB23E25E-9F9F-8962-89FC-E2C42530B088}"/>
                </a:ext>
              </a:extLst>
            </p:cNvPr>
            <p:cNvSpPr txBox="1"/>
            <p:nvPr/>
          </p:nvSpPr>
          <p:spPr>
            <a:xfrm>
              <a:off x="5410200" y="2362201"/>
              <a:ext cx="1600200" cy="461665"/>
            </a:xfrm>
            <a:prstGeom prst="rect">
              <a:avLst/>
            </a:prstGeom>
            <a:noFill/>
          </p:spPr>
          <p:txBody>
            <a:bodyPr wrap="square">
              <a:spAutoFit/>
            </a:bodyPr>
            <a:lstStyle/>
            <a:p>
              <a:r>
                <a:rPr lang="en-US" sz="2400" dirty="0"/>
                <a:t>Push</a:t>
              </a:r>
            </a:p>
          </p:txBody>
        </p:sp>
        <p:sp>
          <p:nvSpPr>
            <p:cNvPr id="7" name="TextBox 6">
              <a:extLst>
                <a:ext uri="{FF2B5EF4-FFF2-40B4-BE49-F238E27FC236}">
                  <a16:creationId xmlns:a16="http://schemas.microsoft.com/office/drawing/2014/main" id="{30777A4F-53BC-E1C2-F498-5AF9215F4994}"/>
                </a:ext>
              </a:extLst>
            </p:cNvPr>
            <p:cNvSpPr txBox="1"/>
            <p:nvPr/>
          </p:nvSpPr>
          <p:spPr>
            <a:xfrm>
              <a:off x="8305800" y="1976735"/>
              <a:ext cx="838200" cy="461665"/>
            </a:xfrm>
            <a:prstGeom prst="rect">
              <a:avLst/>
            </a:prstGeom>
            <a:noFill/>
          </p:spPr>
          <p:txBody>
            <a:bodyPr wrap="square">
              <a:spAutoFit/>
            </a:bodyPr>
            <a:lstStyle/>
            <a:p>
              <a:r>
                <a:rPr lang="en-US" sz="2400" dirty="0"/>
                <a:t>Pull</a:t>
              </a:r>
            </a:p>
          </p:txBody>
        </p:sp>
      </p:grpSp>
      <p:grpSp>
        <p:nvGrpSpPr>
          <p:cNvPr id="12" name="Group 11">
            <a:extLst>
              <a:ext uri="{FF2B5EF4-FFF2-40B4-BE49-F238E27FC236}">
                <a16:creationId xmlns:a16="http://schemas.microsoft.com/office/drawing/2014/main" id="{C440090B-AED7-63EE-0FD2-DE52F09ADA61}"/>
              </a:ext>
            </a:extLst>
          </p:cNvPr>
          <p:cNvGrpSpPr/>
          <p:nvPr/>
        </p:nvGrpSpPr>
        <p:grpSpPr>
          <a:xfrm>
            <a:off x="381000" y="3169921"/>
            <a:ext cx="3323998" cy="1443197"/>
            <a:chOff x="609600" y="3169921"/>
            <a:chExt cx="3323998" cy="1443197"/>
          </a:xfrm>
        </p:grpSpPr>
        <p:pic>
          <p:nvPicPr>
            <p:cNvPr id="11" name="Picture 10">
              <a:extLst>
                <a:ext uri="{FF2B5EF4-FFF2-40B4-BE49-F238E27FC236}">
                  <a16:creationId xmlns:a16="http://schemas.microsoft.com/office/drawing/2014/main" id="{4D59AA62-A6DE-4A6A-BA23-2FCDBFBA00E1}"/>
                </a:ext>
              </a:extLst>
            </p:cNvPr>
            <p:cNvPicPr>
              <a:picLocks noChangeAspect="1"/>
            </p:cNvPicPr>
            <p:nvPr/>
          </p:nvPicPr>
          <p:blipFill>
            <a:blip r:embed="rId4"/>
            <a:stretch>
              <a:fillRect/>
            </a:stretch>
          </p:blipFill>
          <p:spPr>
            <a:xfrm>
              <a:off x="609600" y="3169921"/>
              <a:ext cx="2607973" cy="1371600"/>
            </a:xfrm>
            <a:prstGeom prst="rect">
              <a:avLst/>
            </a:prstGeom>
          </p:spPr>
        </p:pic>
        <p:sp>
          <p:nvSpPr>
            <p:cNvPr id="9" name="Lightning Bolt 8">
              <a:extLst>
                <a:ext uri="{FF2B5EF4-FFF2-40B4-BE49-F238E27FC236}">
                  <a16:creationId xmlns:a16="http://schemas.microsoft.com/office/drawing/2014/main" id="{67F53B2C-B8E2-DA59-144F-E82B45CF4F46}"/>
                </a:ext>
              </a:extLst>
            </p:cNvPr>
            <p:cNvSpPr/>
            <p:nvPr/>
          </p:nvSpPr>
          <p:spPr bwMode="auto">
            <a:xfrm rot="-1440000">
              <a:off x="3166531" y="4252238"/>
              <a:ext cx="675476" cy="360880"/>
            </a:xfrm>
            <a:prstGeom prst="lightningBolt">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7200" b="1" i="0" u="none" strike="noStrike" cap="none" normalizeH="0" baseline="0">
                <a:ln>
                  <a:noFill/>
                </a:ln>
                <a:solidFill>
                  <a:srgbClr val="149600"/>
                </a:solidFill>
                <a:effectLst/>
                <a:latin typeface="Helvetica" pitchFamily="-105" charset="0"/>
              </a:endParaRPr>
            </a:p>
          </p:txBody>
        </p:sp>
        <p:sp>
          <p:nvSpPr>
            <p:cNvPr id="10" name="Lightning Bolt 9">
              <a:extLst>
                <a:ext uri="{FF2B5EF4-FFF2-40B4-BE49-F238E27FC236}">
                  <a16:creationId xmlns:a16="http://schemas.microsoft.com/office/drawing/2014/main" id="{35C5303F-3167-2248-F69E-40E58A96E219}"/>
                </a:ext>
              </a:extLst>
            </p:cNvPr>
            <p:cNvSpPr/>
            <p:nvPr/>
          </p:nvSpPr>
          <p:spPr bwMode="auto">
            <a:xfrm rot="-2040000">
              <a:off x="3256942" y="3687279"/>
              <a:ext cx="676656" cy="360880"/>
            </a:xfrm>
            <a:prstGeom prst="lightningBolt">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7200" b="1" i="0" u="none" strike="noStrike" cap="none" normalizeH="0" baseline="0">
                <a:ln>
                  <a:noFill/>
                </a:ln>
                <a:solidFill>
                  <a:srgbClr val="149600"/>
                </a:solidFill>
                <a:effectLst/>
                <a:latin typeface="Helvetica" pitchFamily="-105"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3B8F974-0B23-3AD7-6B51-BF385F61E015}"/>
              </a:ext>
            </a:extLst>
          </p:cNvPr>
          <p:cNvPicPr>
            <a:picLocks noChangeAspect="1"/>
          </p:cNvPicPr>
          <p:nvPr/>
        </p:nvPicPr>
        <p:blipFill>
          <a:blip r:embed="rId3"/>
          <a:stretch>
            <a:fillRect/>
          </a:stretch>
        </p:blipFill>
        <p:spPr>
          <a:xfrm>
            <a:off x="615914" y="3962400"/>
            <a:ext cx="1136330" cy="1136330"/>
          </a:xfrm>
          <a:prstGeom prst="rect">
            <a:avLst/>
          </a:prstGeom>
        </p:spPr>
      </p:pic>
      <p:sp>
        <p:nvSpPr>
          <p:cNvPr id="20481" name="Rectangle 2">
            <a:extLst>
              <a:ext uri="{FF2B5EF4-FFF2-40B4-BE49-F238E27FC236}">
                <a16:creationId xmlns:a16="http://schemas.microsoft.com/office/drawing/2014/main" id="{F1865024-192A-8D06-F3EB-A29C69F0AFEA}"/>
              </a:ext>
            </a:extLst>
          </p:cNvPr>
          <p:cNvSpPr>
            <a:spLocks noChangeArrowheads="1"/>
          </p:cNvSpPr>
          <p:nvPr/>
        </p:nvSpPr>
        <p:spPr bwMode="auto">
          <a:xfrm>
            <a:off x="381000" y="-76200"/>
            <a:ext cx="5562600" cy="115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3800" dirty="0">
                <a:solidFill>
                  <a:srgbClr val="009600"/>
                </a:solidFill>
                <a:latin typeface="Times" pitchFamily="2" charset="0"/>
              </a:rPr>
              <a:t>Life on Earth</a:t>
            </a:r>
          </a:p>
        </p:txBody>
      </p:sp>
      <p:sp>
        <p:nvSpPr>
          <p:cNvPr id="20482" name="Text Box 3">
            <a:extLst>
              <a:ext uri="{FF2B5EF4-FFF2-40B4-BE49-F238E27FC236}">
                <a16:creationId xmlns:a16="http://schemas.microsoft.com/office/drawing/2014/main" id="{FC5BBC86-1D98-B9E5-9F5A-E065F221B3AF}"/>
              </a:ext>
            </a:extLst>
          </p:cNvPr>
          <p:cNvSpPr txBox="1">
            <a:spLocks noChangeArrowheads="1"/>
          </p:cNvSpPr>
          <p:nvPr/>
        </p:nvSpPr>
        <p:spPr bwMode="auto">
          <a:xfrm>
            <a:off x="304800" y="865753"/>
            <a:ext cx="8763000" cy="764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3000" b="0" dirty="0">
                <a:solidFill>
                  <a:srgbClr val="85AF31"/>
                </a:solidFill>
              </a:rPr>
              <a:t>Forces are large because masses are large</a:t>
            </a:r>
          </a:p>
          <a:p>
            <a:pPr>
              <a:lnSpc>
                <a:spcPct val="30000"/>
              </a:lnSpc>
              <a:spcBef>
                <a:spcPct val="0"/>
              </a:spcBef>
              <a:buFontTx/>
              <a:buNone/>
            </a:pPr>
            <a:endParaRPr lang="en-US" altLang="en-US" sz="3000" b="0" dirty="0">
              <a:solidFill>
                <a:srgbClr val="85AF31"/>
              </a:solidFill>
            </a:endParaRPr>
          </a:p>
        </p:txBody>
      </p:sp>
      <p:sp>
        <p:nvSpPr>
          <p:cNvPr id="20483" name="Text Box 4">
            <a:extLst>
              <a:ext uri="{FF2B5EF4-FFF2-40B4-BE49-F238E27FC236}">
                <a16:creationId xmlns:a16="http://schemas.microsoft.com/office/drawing/2014/main" id="{C94FFCEA-5E8A-8031-283E-65F03689EF70}"/>
              </a:ext>
            </a:extLst>
          </p:cNvPr>
          <p:cNvSpPr txBox="1">
            <a:spLocks noChangeArrowheads="1"/>
          </p:cNvSpPr>
          <p:nvPr/>
        </p:nvSpPr>
        <p:spPr bwMode="auto">
          <a:xfrm>
            <a:off x="521525" y="5334000"/>
            <a:ext cx="10786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dirty="0">
                <a:solidFill>
                  <a:srgbClr val="376742"/>
                </a:solidFill>
              </a:rPr>
              <a:t>force</a:t>
            </a:r>
          </a:p>
        </p:txBody>
      </p:sp>
      <p:sp>
        <p:nvSpPr>
          <p:cNvPr id="20484" name="Text Box 5">
            <a:extLst>
              <a:ext uri="{FF2B5EF4-FFF2-40B4-BE49-F238E27FC236}">
                <a16:creationId xmlns:a16="http://schemas.microsoft.com/office/drawing/2014/main" id="{DD910CB0-26A0-65B9-1E04-5C9A4F2387B6}"/>
              </a:ext>
            </a:extLst>
          </p:cNvPr>
          <p:cNvSpPr txBox="1">
            <a:spLocks noChangeArrowheads="1"/>
          </p:cNvSpPr>
          <p:nvPr/>
        </p:nvSpPr>
        <p:spPr bwMode="auto">
          <a:xfrm>
            <a:off x="2853030" y="1828800"/>
            <a:ext cx="141417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dirty="0">
                <a:solidFill>
                  <a:srgbClr val="376742"/>
                </a:solidFill>
              </a:rPr>
              <a:t>inertia</a:t>
            </a:r>
          </a:p>
        </p:txBody>
      </p:sp>
      <p:sp>
        <p:nvSpPr>
          <p:cNvPr id="20485" name="Text Box 6">
            <a:extLst>
              <a:ext uri="{FF2B5EF4-FFF2-40B4-BE49-F238E27FC236}">
                <a16:creationId xmlns:a16="http://schemas.microsoft.com/office/drawing/2014/main" id="{2F5FE074-7310-728C-6229-92CF4C82CDF7}"/>
              </a:ext>
            </a:extLst>
          </p:cNvPr>
          <p:cNvSpPr txBox="1">
            <a:spLocks noChangeArrowheads="1"/>
          </p:cNvSpPr>
          <p:nvPr/>
        </p:nvSpPr>
        <p:spPr bwMode="auto">
          <a:xfrm>
            <a:off x="4110818" y="5435025"/>
            <a:ext cx="152798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dirty="0">
                <a:solidFill>
                  <a:srgbClr val="376742"/>
                </a:solidFill>
              </a:rPr>
              <a:t>gravity</a:t>
            </a:r>
          </a:p>
        </p:txBody>
      </p:sp>
      <p:sp>
        <p:nvSpPr>
          <p:cNvPr id="20486" name="AutoShape 10">
            <a:extLst>
              <a:ext uri="{FF2B5EF4-FFF2-40B4-BE49-F238E27FC236}">
                <a16:creationId xmlns:a16="http://schemas.microsoft.com/office/drawing/2014/main" id="{D8809648-8DB4-78FA-900B-3DF40E1C5E78}"/>
              </a:ext>
            </a:extLst>
          </p:cNvPr>
          <p:cNvSpPr>
            <a:spLocks noChangeAspect="1" noChangeArrowheads="1"/>
          </p:cNvSpPr>
          <p:nvPr/>
        </p:nvSpPr>
        <p:spPr bwMode="auto">
          <a:xfrm rot="1260000">
            <a:off x="1587973" y="2756713"/>
            <a:ext cx="4009385" cy="1824896"/>
          </a:xfrm>
          <a:prstGeom prst="curvedDownArrow">
            <a:avLst>
              <a:gd name="adj1" fmla="val 20000"/>
              <a:gd name="adj2" fmla="val 40000"/>
              <a:gd name="adj3" fmla="val 35556"/>
            </a:avLst>
          </a:prstGeom>
          <a:gradFill flip="none" rotWithShape="1">
            <a:gsLst>
              <a:gs pos="20000">
                <a:schemeClr val="accent1">
                  <a:lumMod val="5000"/>
                  <a:lumOff val="95000"/>
                </a:schemeClr>
              </a:gs>
              <a:gs pos="39000">
                <a:schemeClr val="accent1">
                  <a:lumMod val="45000"/>
                  <a:lumOff val="55000"/>
                </a:schemeClr>
              </a:gs>
              <a:gs pos="75000">
                <a:schemeClr val="accent1">
                  <a:lumMod val="45000"/>
                  <a:lumOff val="55000"/>
                </a:schemeClr>
              </a:gs>
              <a:gs pos="100000">
                <a:schemeClr val="accent1">
                  <a:lumMod val="30000"/>
                  <a:lumOff val="70000"/>
                </a:schemeClr>
              </a:gs>
            </a:gsLst>
            <a:path path="shape">
              <a:fillToRect l="50000" t="50000" r="50000" b="50000"/>
            </a:path>
            <a:tileRect/>
          </a:gradFill>
          <a:ln w="9525">
            <a:solidFill>
              <a:schemeClr val="tx1"/>
            </a:solidFill>
            <a:miter lim="800000"/>
            <a:headEnd/>
            <a:tailEnd/>
          </a:ln>
        </p:spPr>
        <p:txBody>
          <a:bodyPr wrap="none" anchor="ct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lgn="ctr">
              <a:spcBef>
                <a:spcPct val="0"/>
              </a:spcBef>
              <a:buFontTx/>
              <a:buNone/>
            </a:pPr>
            <a:endParaRPr lang="en-US" altLang="en-US" sz="7200" dirty="0">
              <a:solidFill>
                <a:srgbClr val="149600"/>
              </a:solidFill>
            </a:endParaRPr>
          </a:p>
        </p:txBody>
      </p:sp>
      <p:sp>
        <p:nvSpPr>
          <p:cNvPr id="20487" name="Text Box 11">
            <a:extLst>
              <a:ext uri="{FF2B5EF4-FFF2-40B4-BE49-F238E27FC236}">
                <a16:creationId xmlns:a16="http://schemas.microsoft.com/office/drawing/2014/main" id="{2040A4DD-6AFE-DE29-B831-00304C997DE9}"/>
              </a:ext>
            </a:extLst>
          </p:cNvPr>
          <p:cNvSpPr txBox="1">
            <a:spLocks noChangeArrowheads="1"/>
          </p:cNvSpPr>
          <p:nvPr/>
        </p:nvSpPr>
        <p:spPr bwMode="auto">
          <a:xfrm>
            <a:off x="6248400" y="4191000"/>
            <a:ext cx="198964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lgn="ctr">
              <a:spcBef>
                <a:spcPct val="0"/>
              </a:spcBef>
              <a:buFontTx/>
              <a:buNone/>
            </a:pPr>
            <a:r>
              <a:rPr lang="en-US" altLang="en-US" sz="4400" dirty="0">
                <a:solidFill>
                  <a:srgbClr val="376742"/>
                </a:solidFill>
              </a:rPr>
              <a:t>F = ma</a:t>
            </a:r>
          </a:p>
        </p:txBody>
      </p:sp>
      <p:sp>
        <p:nvSpPr>
          <p:cNvPr id="20488" name="Text Box 12">
            <a:extLst>
              <a:ext uri="{FF2B5EF4-FFF2-40B4-BE49-F238E27FC236}">
                <a16:creationId xmlns:a16="http://schemas.microsoft.com/office/drawing/2014/main" id="{F18E127F-774F-6500-217F-955953DA8223}"/>
              </a:ext>
            </a:extLst>
          </p:cNvPr>
          <p:cNvSpPr txBox="1">
            <a:spLocks noChangeArrowheads="1"/>
          </p:cNvSpPr>
          <p:nvPr/>
        </p:nvSpPr>
        <p:spPr bwMode="auto">
          <a:xfrm>
            <a:off x="5783394" y="2070318"/>
            <a:ext cx="3284406"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800" b="0" dirty="0">
                <a:solidFill>
                  <a:srgbClr val="85AF31"/>
                </a:solidFill>
              </a:rPr>
              <a:t>Newton’s second law explains many actions by humans on Earth</a:t>
            </a:r>
            <a:endParaRPr lang="en-US" altLang="en-US" sz="2800" dirty="0">
              <a:solidFill>
                <a:srgbClr val="85AF3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A6BB40-E359-206D-61FC-4017413CDEEE}"/>
              </a:ext>
            </a:extLst>
          </p:cNvPr>
          <p:cNvPicPr>
            <a:picLocks noChangeAspect="1"/>
          </p:cNvPicPr>
          <p:nvPr/>
        </p:nvPicPr>
        <p:blipFill>
          <a:blip r:embed="rId3"/>
          <a:stretch>
            <a:fillRect/>
          </a:stretch>
        </p:blipFill>
        <p:spPr>
          <a:xfrm>
            <a:off x="2438400" y="3117850"/>
            <a:ext cx="4052594" cy="3359150"/>
          </a:xfrm>
          <a:prstGeom prst="rect">
            <a:avLst/>
          </a:prstGeom>
        </p:spPr>
      </p:pic>
      <p:sp>
        <p:nvSpPr>
          <p:cNvPr id="22529" name="Text Box 2">
            <a:extLst>
              <a:ext uri="{FF2B5EF4-FFF2-40B4-BE49-F238E27FC236}">
                <a16:creationId xmlns:a16="http://schemas.microsoft.com/office/drawing/2014/main" id="{F19B59F2-E702-34D9-33D9-EDB10E9AF438}"/>
              </a:ext>
            </a:extLst>
          </p:cNvPr>
          <p:cNvSpPr txBox="1">
            <a:spLocks noChangeArrowheads="1"/>
          </p:cNvSpPr>
          <p:nvPr/>
        </p:nvSpPr>
        <p:spPr bwMode="auto">
          <a:xfrm>
            <a:off x="609600" y="533400"/>
            <a:ext cx="45275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3600">
                <a:solidFill>
                  <a:srgbClr val="7FA667"/>
                </a:solidFill>
                <a:latin typeface="Times" pitchFamily="2" charset="0"/>
              </a:rPr>
              <a:t>Newton’s Second Law</a:t>
            </a:r>
          </a:p>
        </p:txBody>
      </p:sp>
      <p:sp>
        <p:nvSpPr>
          <p:cNvPr id="22530" name="Text Box 3">
            <a:extLst>
              <a:ext uri="{FF2B5EF4-FFF2-40B4-BE49-F238E27FC236}">
                <a16:creationId xmlns:a16="http://schemas.microsoft.com/office/drawing/2014/main" id="{6AA36960-8B94-5974-4A08-5C819A8E3495}"/>
              </a:ext>
            </a:extLst>
          </p:cNvPr>
          <p:cNvSpPr txBox="1">
            <a:spLocks noChangeArrowheads="1"/>
          </p:cNvSpPr>
          <p:nvPr/>
        </p:nvSpPr>
        <p:spPr bwMode="auto">
          <a:xfrm>
            <a:off x="609600" y="2430463"/>
            <a:ext cx="77914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30000"/>
              </a:spcBef>
              <a:buFontTx/>
              <a:buNone/>
            </a:pPr>
            <a:r>
              <a:rPr lang="en-US" altLang="en-US" sz="2400" b="0" dirty="0">
                <a:solidFill>
                  <a:srgbClr val="8AD233"/>
                </a:solidFill>
              </a:rPr>
              <a:t>The greater the mass of the object being accelerated, the greater the force needed</a:t>
            </a:r>
          </a:p>
        </p:txBody>
      </p:sp>
      <p:sp>
        <p:nvSpPr>
          <p:cNvPr id="22531" name="Rectangle 12">
            <a:extLst>
              <a:ext uri="{FF2B5EF4-FFF2-40B4-BE49-F238E27FC236}">
                <a16:creationId xmlns:a16="http://schemas.microsoft.com/office/drawing/2014/main" id="{C1CB1BBF-C54F-A208-D06F-651139EF6919}"/>
              </a:ext>
            </a:extLst>
          </p:cNvPr>
          <p:cNvSpPr>
            <a:spLocks noChangeArrowheads="1"/>
          </p:cNvSpPr>
          <p:nvPr/>
        </p:nvSpPr>
        <p:spPr bwMode="auto">
          <a:xfrm>
            <a:off x="609600" y="1371600"/>
            <a:ext cx="8077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400">
                <a:solidFill>
                  <a:srgbClr val="85AF31"/>
                </a:solidFill>
              </a:rPr>
              <a:t>Acceleration</a:t>
            </a:r>
            <a:r>
              <a:rPr lang="en-US" altLang="en-US" sz="2400" b="0">
                <a:solidFill>
                  <a:srgbClr val="85AF31"/>
                </a:solidFill>
              </a:rPr>
              <a:t> of an object is directly proportional to force acting on the object and inversely proportional to its </a:t>
            </a:r>
            <a:r>
              <a:rPr lang="en-US" altLang="en-US" sz="2400">
                <a:solidFill>
                  <a:srgbClr val="85AF31"/>
                </a:solidFill>
              </a:rPr>
              <a:t>mass</a:t>
            </a:r>
            <a:endParaRPr lang="en-US" altLang="en-US" sz="2400" b="0">
              <a:solidFill>
                <a:srgbClr val="85AF3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2">
            <a:extLst>
              <a:ext uri="{FF2B5EF4-FFF2-40B4-BE49-F238E27FC236}">
                <a16:creationId xmlns:a16="http://schemas.microsoft.com/office/drawing/2014/main" id="{DEE451C6-4CE4-D7E2-AAEE-D757A7112B61}"/>
              </a:ext>
            </a:extLst>
          </p:cNvPr>
          <p:cNvSpPr txBox="1">
            <a:spLocks noChangeArrowheads="1"/>
          </p:cNvSpPr>
          <p:nvPr/>
        </p:nvSpPr>
        <p:spPr bwMode="auto">
          <a:xfrm>
            <a:off x="944563" y="649288"/>
            <a:ext cx="15700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3600">
                <a:solidFill>
                  <a:srgbClr val="8AB633"/>
                </a:solidFill>
              </a:rPr>
              <a:t>Inertia</a:t>
            </a:r>
          </a:p>
        </p:txBody>
      </p:sp>
      <p:sp>
        <p:nvSpPr>
          <p:cNvPr id="24578" name="Rectangle 2">
            <a:extLst>
              <a:ext uri="{FF2B5EF4-FFF2-40B4-BE49-F238E27FC236}">
                <a16:creationId xmlns:a16="http://schemas.microsoft.com/office/drawing/2014/main" id="{4E7578FD-4FC1-ADE8-8E0A-9BB793C03DDA}"/>
              </a:ext>
            </a:extLst>
          </p:cNvPr>
          <p:cNvSpPr>
            <a:spLocks noChangeArrowheads="1"/>
          </p:cNvSpPr>
          <p:nvPr/>
        </p:nvSpPr>
        <p:spPr bwMode="auto">
          <a:xfrm>
            <a:off x="914400" y="1501775"/>
            <a:ext cx="7543800"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 typeface="Wingdings" pitchFamily="2" charset="2"/>
              <a:buNone/>
            </a:pPr>
            <a:r>
              <a:rPr lang="en-US" altLang="en-US" u="sng">
                <a:solidFill>
                  <a:srgbClr val="85AF31"/>
                </a:solidFill>
              </a:rPr>
              <a:t>Inertia</a:t>
            </a:r>
            <a:r>
              <a:rPr lang="en-US" altLang="en-US" sz="2400">
                <a:solidFill>
                  <a:srgbClr val="85AF31"/>
                </a:solidFill>
              </a:rPr>
              <a:t> is the tendency of objects to resist changes in motion - </a:t>
            </a:r>
            <a:r>
              <a:rPr lang="en-US" altLang="en-US" sz="2400" b="0">
                <a:solidFill>
                  <a:srgbClr val="85AF31"/>
                </a:solidFill>
              </a:rPr>
              <a:t>all objects on Earth have inertia</a:t>
            </a:r>
          </a:p>
          <a:p>
            <a:pPr>
              <a:spcBef>
                <a:spcPct val="0"/>
              </a:spcBef>
              <a:buFontTx/>
              <a:buNone/>
            </a:pPr>
            <a:endParaRPr lang="en-US" altLang="en-US" sz="2400" b="0">
              <a:solidFill>
                <a:srgbClr val="149600"/>
              </a:solidFill>
            </a:endParaRPr>
          </a:p>
          <a:p>
            <a:pPr>
              <a:spcBef>
                <a:spcPct val="0"/>
              </a:spcBef>
              <a:buFontTx/>
              <a:buNone/>
            </a:pPr>
            <a:r>
              <a:rPr lang="en-US" altLang="en-US" sz="2400" b="0" i="1">
                <a:solidFill>
                  <a:srgbClr val="9AC838"/>
                </a:solidFill>
              </a:rPr>
              <a:t>Do some objects resist changes in inertia more  than others? </a:t>
            </a:r>
          </a:p>
          <a:p>
            <a:pPr>
              <a:spcBef>
                <a:spcPct val="0"/>
              </a:spcBef>
              <a:buFontTx/>
              <a:buNone/>
            </a:pPr>
            <a:endParaRPr lang="en-US" altLang="en-US" sz="2400" b="0">
              <a:solidFill>
                <a:srgbClr val="149600"/>
              </a:solidFill>
            </a:endParaRPr>
          </a:p>
          <a:p>
            <a:pPr>
              <a:spcBef>
                <a:spcPct val="0"/>
              </a:spcBef>
              <a:buFontTx/>
              <a:buNone/>
            </a:pPr>
            <a:r>
              <a:rPr lang="en-US" altLang="en-US" sz="2400" b="0">
                <a:solidFill>
                  <a:srgbClr val="7F9933"/>
                </a:solidFill>
              </a:rPr>
              <a:t>Inertia varies directly with mass, increasing with mass</a:t>
            </a:r>
          </a:p>
          <a:p>
            <a:pPr>
              <a:spcBef>
                <a:spcPct val="0"/>
              </a:spcBef>
              <a:buFontTx/>
              <a:buNone/>
            </a:pPr>
            <a:endParaRPr lang="en-US" altLang="en-US" sz="2400" b="0">
              <a:solidFill>
                <a:srgbClr val="9AC838"/>
              </a:solidFill>
            </a:endParaRPr>
          </a:p>
          <a:p>
            <a:pPr>
              <a:spcBef>
                <a:spcPct val="0"/>
              </a:spcBef>
              <a:buFontTx/>
              <a:buNone/>
            </a:pPr>
            <a:r>
              <a:rPr lang="en-US" altLang="en-US" sz="2400" b="0">
                <a:solidFill>
                  <a:srgbClr val="9AC838"/>
                </a:solidFill>
              </a:rPr>
              <a:t>An object of greater mass shows greater inertia or resistance to changes in motion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2">
            <a:extLst>
              <a:ext uri="{FF2B5EF4-FFF2-40B4-BE49-F238E27FC236}">
                <a16:creationId xmlns:a16="http://schemas.microsoft.com/office/drawing/2014/main" id="{C25B310C-B0E3-06D0-84C3-28AD0EC71C2C}"/>
              </a:ext>
            </a:extLst>
          </p:cNvPr>
          <p:cNvSpPr txBox="1">
            <a:spLocks noChangeArrowheads="1"/>
          </p:cNvSpPr>
          <p:nvPr/>
        </p:nvSpPr>
        <p:spPr bwMode="auto">
          <a:xfrm>
            <a:off x="739775" y="801688"/>
            <a:ext cx="17748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3600">
                <a:solidFill>
                  <a:srgbClr val="8AB633"/>
                </a:solidFill>
              </a:rPr>
              <a:t>Gravity</a:t>
            </a:r>
          </a:p>
        </p:txBody>
      </p:sp>
      <p:sp>
        <p:nvSpPr>
          <p:cNvPr id="26626" name="Rectangle 2">
            <a:extLst>
              <a:ext uri="{FF2B5EF4-FFF2-40B4-BE49-F238E27FC236}">
                <a16:creationId xmlns:a16="http://schemas.microsoft.com/office/drawing/2014/main" id="{5E73C215-98EA-A3E5-1BAA-6E0230832D4F}"/>
              </a:ext>
            </a:extLst>
          </p:cNvPr>
          <p:cNvSpPr>
            <a:spLocks noChangeArrowheads="1"/>
          </p:cNvSpPr>
          <p:nvPr/>
        </p:nvSpPr>
        <p:spPr bwMode="auto">
          <a:xfrm>
            <a:off x="762000" y="1501775"/>
            <a:ext cx="7696200" cy="42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 typeface="Wingdings" pitchFamily="2" charset="2"/>
              <a:buNone/>
            </a:pPr>
            <a:r>
              <a:rPr lang="en-US" altLang="en-US" u="sng">
                <a:solidFill>
                  <a:srgbClr val="85AF31"/>
                </a:solidFill>
              </a:rPr>
              <a:t>Gravity</a:t>
            </a:r>
            <a:r>
              <a:rPr lang="en-US" altLang="en-US">
                <a:solidFill>
                  <a:srgbClr val="85AF31"/>
                </a:solidFill>
              </a:rPr>
              <a:t> </a:t>
            </a:r>
            <a:r>
              <a:rPr lang="en-US" altLang="en-US" sz="2400">
                <a:solidFill>
                  <a:srgbClr val="85AF31"/>
                </a:solidFill>
              </a:rPr>
              <a:t>is the attraction between objects and the Earth </a:t>
            </a:r>
          </a:p>
          <a:p>
            <a:pPr>
              <a:spcBef>
                <a:spcPct val="0"/>
              </a:spcBef>
              <a:buFont typeface="Wingdings" pitchFamily="2" charset="2"/>
              <a:buNone/>
            </a:pPr>
            <a:endParaRPr lang="en-US" altLang="en-US" sz="2000" b="0">
              <a:solidFill>
                <a:srgbClr val="85AF31"/>
              </a:solidFill>
            </a:endParaRPr>
          </a:p>
          <a:p>
            <a:pPr>
              <a:spcBef>
                <a:spcPct val="0"/>
              </a:spcBef>
              <a:buFont typeface="Wingdings" pitchFamily="2" charset="2"/>
              <a:buNone/>
            </a:pPr>
            <a:r>
              <a:rPr lang="en-US" altLang="en-US" sz="2400" b="0">
                <a:solidFill>
                  <a:srgbClr val="85AF31"/>
                </a:solidFill>
              </a:rPr>
              <a:t>You stay on the ground because the Earth attracts you, as well as other objects</a:t>
            </a:r>
          </a:p>
          <a:p>
            <a:pPr>
              <a:spcBef>
                <a:spcPct val="0"/>
              </a:spcBef>
              <a:buFont typeface="Wingdings" pitchFamily="2" charset="2"/>
              <a:buNone/>
            </a:pPr>
            <a:endParaRPr lang="en-US" altLang="en-US" sz="2400" b="0">
              <a:solidFill>
                <a:srgbClr val="85AF31"/>
              </a:solidFill>
            </a:endParaRPr>
          </a:p>
          <a:p>
            <a:pPr>
              <a:spcBef>
                <a:spcPct val="0"/>
              </a:spcBef>
              <a:buFont typeface="Wingdings" pitchFamily="2" charset="2"/>
              <a:buNone/>
            </a:pPr>
            <a:r>
              <a:rPr lang="en-US" altLang="en-US" sz="2400">
                <a:solidFill>
                  <a:srgbClr val="8AB633"/>
                </a:solidFill>
              </a:rPr>
              <a:t>Earth has an enormous mass and a very large gravitational field</a:t>
            </a:r>
          </a:p>
          <a:p>
            <a:pPr>
              <a:spcBef>
                <a:spcPct val="0"/>
              </a:spcBef>
              <a:buFont typeface="Wingdings" pitchFamily="2" charset="2"/>
              <a:buNone/>
            </a:pPr>
            <a:endParaRPr lang="en-US" altLang="en-US" sz="2400" b="0">
              <a:solidFill>
                <a:srgbClr val="149600"/>
              </a:solidFill>
            </a:endParaRPr>
          </a:p>
          <a:p>
            <a:pPr>
              <a:spcBef>
                <a:spcPct val="0"/>
              </a:spcBef>
              <a:buFontTx/>
              <a:buNone/>
            </a:pPr>
            <a:r>
              <a:rPr lang="en-US" altLang="en-US" sz="2400" b="0">
                <a:solidFill>
                  <a:srgbClr val="9AC838"/>
                </a:solidFill>
              </a:rPr>
              <a:t>An object of greater mass is attracted more by Earth than an object of lower mass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3">
            <a:extLst>
              <a:ext uri="{FF2B5EF4-FFF2-40B4-BE49-F238E27FC236}">
                <a16:creationId xmlns:a16="http://schemas.microsoft.com/office/drawing/2014/main" id="{3874D256-C25F-42AD-F100-5B719F48322C}"/>
              </a:ext>
            </a:extLst>
          </p:cNvPr>
          <p:cNvSpPr>
            <a:spLocks noChangeArrowheads="1"/>
          </p:cNvSpPr>
          <p:nvPr/>
        </p:nvSpPr>
        <p:spPr bwMode="auto">
          <a:xfrm>
            <a:off x="663575" y="1284288"/>
            <a:ext cx="7261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lnSpc>
                <a:spcPct val="150000"/>
              </a:lnSpc>
              <a:spcBef>
                <a:spcPct val="0"/>
              </a:spcBef>
              <a:buFontTx/>
              <a:buNone/>
            </a:pPr>
            <a:r>
              <a:rPr lang="en-US" altLang="en-US" sz="2400" b="0">
                <a:solidFill>
                  <a:srgbClr val="85AF31"/>
                </a:solidFill>
              </a:rPr>
              <a:t>Objects fall to Earth because of gravity</a:t>
            </a:r>
          </a:p>
          <a:p>
            <a:pPr>
              <a:lnSpc>
                <a:spcPct val="150000"/>
              </a:lnSpc>
              <a:spcBef>
                <a:spcPct val="0"/>
              </a:spcBef>
              <a:buFontTx/>
              <a:buNone/>
            </a:pPr>
            <a:endParaRPr lang="en-US" altLang="en-US" sz="2400" b="0">
              <a:solidFill>
                <a:srgbClr val="85AF31"/>
              </a:solidFill>
            </a:endParaRPr>
          </a:p>
          <a:p>
            <a:pPr>
              <a:lnSpc>
                <a:spcPct val="150000"/>
              </a:lnSpc>
              <a:spcBef>
                <a:spcPct val="0"/>
              </a:spcBef>
              <a:buFontTx/>
              <a:buNone/>
            </a:pPr>
            <a:endParaRPr lang="en-US" altLang="en-US" sz="2400" b="0">
              <a:solidFill>
                <a:srgbClr val="85AF31"/>
              </a:solidFill>
            </a:endParaRPr>
          </a:p>
          <a:p>
            <a:pPr>
              <a:lnSpc>
                <a:spcPct val="150000"/>
              </a:lnSpc>
              <a:spcBef>
                <a:spcPct val="0"/>
              </a:spcBef>
              <a:buFontTx/>
              <a:buNone/>
            </a:pPr>
            <a:r>
              <a:rPr lang="en-US" altLang="en-US" sz="2400" b="0">
                <a:solidFill>
                  <a:srgbClr val="85AF31"/>
                </a:solidFill>
              </a:rPr>
              <a:t>Do heavier objects fall faster than lighter ones?</a:t>
            </a:r>
          </a:p>
        </p:txBody>
      </p:sp>
      <p:sp>
        <p:nvSpPr>
          <p:cNvPr id="28674" name="Text Box 2">
            <a:extLst>
              <a:ext uri="{FF2B5EF4-FFF2-40B4-BE49-F238E27FC236}">
                <a16:creationId xmlns:a16="http://schemas.microsoft.com/office/drawing/2014/main" id="{D8DD196C-B751-8453-8D17-C7178D8408EE}"/>
              </a:ext>
            </a:extLst>
          </p:cNvPr>
          <p:cNvSpPr txBox="1">
            <a:spLocks noChangeArrowheads="1"/>
          </p:cNvSpPr>
          <p:nvPr/>
        </p:nvSpPr>
        <p:spPr bwMode="auto">
          <a:xfrm>
            <a:off x="698500" y="598488"/>
            <a:ext cx="3492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3600">
                <a:solidFill>
                  <a:srgbClr val="8AB633"/>
                </a:solidFill>
              </a:rPr>
              <a:t>Falling Objects</a:t>
            </a:r>
          </a:p>
        </p:txBody>
      </p:sp>
      <p:sp>
        <p:nvSpPr>
          <p:cNvPr id="28675" name="Rectangle 4">
            <a:extLst>
              <a:ext uri="{FF2B5EF4-FFF2-40B4-BE49-F238E27FC236}">
                <a16:creationId xmlns:a16="http://schemas.microsoft.com/office/drawing/2014/main" id="{742E4665-BA54-EBB2-382B-8A228DCB6F25}"/>
              </a:ext>
            </a:extLst>
          </p:cNvPr>
          <p:cNvSpPr>
            <a:spLocks noChangeArrowheads="1"/>
          </p:cNvSpPr>
          <p:nvPr/>
        </p:nvSpPr>
        <p:spPr bwMode="auto">
          <a:xfrm>
            <a:off x="685800" y="1981200"/>
            <a:ext cx="7162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400" b="0" i="1">
                <a:solidFill>
                  <a:srgbClr val="9AC838"/>
                </a:solidFill>
                <a:latin typeface="Times New Roman" panose="02020603050405020304" pitchFamily="18" charset="0"/>
              </a:rPr>
              <a:t>The Earth’s gravity attracts objects, causing them to fall with an acceleration of g=9.8 meters/s</a:t>
            </a:r>
            <a:r>
              <a:rPr lang="en-US" altLang="en-US" sz="2400" b="0" i="1" baseline="30000">
                <a:solidFill>
                  <a:srgbClr val="9AC838"/>
                </a:solidFill>
                <a:latin typeface="Times New Roman" panose="02020603050405020304" pitchFamily="18" charset="0"/>
              </a:rPr>
              <a:t>2</a:t>
            </a:r>
          </a:p>
        </p:txBody>
      </p:sp>
      <p:sp>
        <p:nvSpPr>
          <p:cNvPr id="28676" name="Rectangle 3">
            <a:extLst>
              <a:ext uri="{FF2B5EF4-FFF2-40B4-BE49-F238E27FC236}">
                <a16:creationId xmlns:a16="http://schemas.microsoft.com/office/drawing/2014/main" id="{DA7F3401-C04B-3FB3-7380-F7B298D145EF}"/>
              </a:ext>
            </a:extLst>
          </p:cNvPr>
          <p:cNvSpPr>
            <a:spLocks noChangeArrowheads="1"/>
          </p:cNvSpPr>
          <p:nvPr/>
        </p:nvSpPr>
        <p:spPr bwMode="auto">
          <a:xfrm>
            <a:off x="762000" y="3581400"/>
            <a:ext cx="7467600"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lnSpc>
                <a:spcPct val="130000"/>
              </a:lnSpc>
              <a:spcBef>
                <a:spcPct val="0"/>
              </a:spcBef>
              <a:buFontTx/>
              <a:buNone/>
            </a:pPr>
            <a:r>
              <a:rPr lang="en-US" altLang="en-US" sz="2200" b="0">
                <a:solidFill>
                  <a:srgbClr val="A6E233"/>
                </a:solidFill>
              </a:rPr>
              <a:t>The velocity of a falling object is </a:t>
            </a:r>
            <a:r>
              <a:rPr lang="en-US" altLang="en-US" sz="2200" i="1">
                <a:solidFill>
                  <a:srgbClr val="A6E233"/>
                </a:solidFill>
              </a:rPr>
              <a:t>v = a t  </a:t>
            </a:r>
            <a:r>
              <a:rPr lang="en-US" altLang="en-US" sz="2200">
                <a:solidFill>
                  <a:srgbClr val="A6E233"/>
                </a:solidFill>
              </a:rPr>
              <a:t>where </a:t>
            </a:r>
            <a:r>
              <a:rPr lang="en-US" altLang="en-US" sz="2200" i="1">
                <a:solidFill>
                  <a:srgbClr val="A6E233"/>
                </a:solidFill>
              </a:rPr>
              <a:t>a</a:t>
            </a:r>
            <a:r>
              <a:rPr lang="en-US" altLang="en-US" sz="2200">
                <a:solidFill>
                  <a:srgbClr val="A6E233"/>
                </a:solidFill>
              </a:rPr>
              <a:t> = acceleration due to gravity and </a:t>
            </a:r>
            <a:r>
              <a:rPr lang="en-US" altLang="en-US" sz="2200" i="1">
                <a:solidFill>
                  <a:srgbClr val="A6E233"/>
                </a:solidFill>
              </a:rPr>
              <a:t>t</a:t>
            </a:r>
            <a:r>
              <a:rPr lang="en-US" altLang="en-US" sz="2200">
                <a:solidFill>
                  <a:srgbClr val="A6E233"/>
                </a:solidFill>
              </a:rPr>
              <a:t> = falling time</a:t>
            </a:r>
          </a:p>
        </p:txBody>
      </p:sp>
      <p:sp>
        <p:nvSpPr>
          <p:cNvPr id="28677" name="Rectangle 4">
            <a:extLst>
              <a:ext uri="{FF2B5EF4-FFF2-40B4-BE49-F238E27FC236}">
                <a16:creationId xmlns:a16="http://schemas.microsoft.com/office/drawing/2014/main" id="{5268663D-BA8B-7980-DCDB-73CFAC07B232}"/>
              </a:ext>
            </a:extLst>
          </p:cNvPr>
          <p:cNvSpPr>
            <a:spLocks noChangeArrowheads="1"/>
          </p:cNvSpPr>
          <p:nvPr/>
        </p:nvSpPr>
        <p:spPr bwMode="auto">
          <a:xfrm>
            <a:off x="762000" y="4800600"/>
            <a:ext cx="7162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sz="2400" b="0" i="1">
                <a:solidFill>
                  <a:srgbClr val="9AC838"/>
                </a:solidFill>
                <a:latin typeface="Times New Roman" panose="02020603050405020304" pitchFamily="18" charset="0"/>
              </a:rPr>
              <a:t>Mass does not affect the falling velocity in air unless the objects are very light</a:t>
            </a:r>
            <a:endParaRPr lang="en-US" altLang="en-US" sz="2400" b="0" i="1" baseline="30000">
              <a:solidFill>
                <a:srgbClr val="9AC838"/>
              </a:solidFill>
              <a:latin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a:extLst>
              <a:ext uri="{FF2B5EF4-FFF2-40B4-BE49-F238E27FC236}">
                <a16:creationId xmlns:a16="http://schemas.microsoft.com/office/drawing/2014/main" id="{3BFAB135-8E68-8DB7-5A46-9F8700BE3E4F}"/>
              </a:ext>
            </a:extLst>
          </p:cNvPr>
          <p:cNvSpPr>
            <a:spLocks noChangeArrowheads="1"/>
          </p:cNvSpPr>
          <p:nvPr/>
        </p:nvSpPr>
        <p:spPr bwMode="auto">
          <a:xfrm>
            <a:off x="381000" y="993775"/>
            <a:ext cx="777240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eaLnBrk="1" hangingPunct="1">
              <a:lnSpc>
                <a:spcPct val="90000"/>
              </a:lnSpc>
              <a:spcBef>
                <a:spcPct val="0"/>
              </a:spcBef>
              <a:buFontTx/>
              <a:buNone/>
            </a:pPr>
            <a:r>
              <a:rPr lang="en-US" altLang="en-US" sz="2400" b="0" i="1" dirty="0">
                <a:solidFill>
                  <a:srgbClr val="8AB633"/>
                </a:solidFill>
              </a:rPr>
              <a:t>Objects fall to the ground at the same rate because </a:t>
            </a:r>
            <a:r>
              <a:rPr lang="en-US" altLang="en-US" sz="2400" b="0" i="1" u="sng" dirty="0">
                <a:solidFill>
                  <a:srgbClr val="8AB633"/>
                </a:solidFill>
              </a:rPr>
              <a:t>acceleration due to gravity is the same for all objects</a:t>
            </a:r>
          </a:p>
        </p:txBody>
      </p:sp>
      <p:sp>
        <p:nvSpPr>
          <p:cNvPr id="30722" name="Text Box 2">
            <a:extLst>
              <a:ext uri="{FF2B5EF4-FFF2-40B4-BE49-F238E27FC236}">
                <a16:creationId xmlns:a16="http://schemas.microsoft.com/office/drawing/2014/main" id="{ACCD4A4B-073A-C62B-FEFB-503CC73378E8}"/>
              </a:ext>
            </a:extLst>
          </p:cNvPr>
          <p:cNvSpPr txBox="1">
            <a:spLocks noChangeArrowheads="1"/>
          </p:cNvSpPr>
          <p:nvPr/>
        </p:nvSpPr>
        <p:spPr bwMode="auto">
          <a:xfrm>
            <a:off x="381000" y="228600"/>
            <a:ext cx="4462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a:spcBef>
                <a:spcPct val="0"/>
              </a:spcBef>
              <a:buFontTx/>
              <a:buNone/>
            </a:pPr>
            <a:r>
              <a:rPr lang="en-US" altLang="en-US" dirty="0">
                <a:solidFill>
                  <a:srgbClr val="7FA667"/>
                </a:solidFill>
              </a:rPr>
              <a:t>Constant acceleration</a:t>
            </a:r>
          </a:p>
        </p:txBody>
      </p:sp>
      <p:sp>
        <p:nvSpPr>
          <p:cNvPr id="30723" name="Rectangle 4">
            <a:extLst>
              <a:ext uri="{FF2B5EF4-FFF2-40B4-BE49-F238E27FC236}">
                <a16:creationId xmlns:a16="http://schemas.microsoft.com/office/drawing/2014/main" id="{3235EF03-C07B-8670-69D7-333142745856}"/>
              </a:ext>
            </a:extLst>
          </p:cNvPr>
          <p:cNvSpPr>
            <a:spLocks noChangeArrowheads="1"/>
          </p:cNvSpPr>
          <p:nvPr/>
        </p:nvSpPr>
        <p:spPr bwMode="auto">
          <a:xfrm>
            <a:off x="381000" y="2156801"/>
            <a:ext cx="3460329" cy="1856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Helvetica" pitchFamily="2" charset="0"/>
                <a:ea typeface="MS PGothic" panose="020B0600070205080204" pitchFamily="34" charset="-128"/>
              </a:defRPr>
            </a:lvl1pPr>
            <a:lvl2pPr marL="742950" indent="-285750">
              <a:spcBef>
                <a:spcPct val="20000"/>
              </a:spcBef>
              <a:buChar char="–"/>
              <a:defRPr sz="2800">
                <a:solidFill>
                  <a:schemeClr val="tx1"/>
                </a:solidFill>
                <a:latin typeface="Helvetica" pitchFamily="2" charset="0"/>
                <a:ea typeface="MS PGothic" panose="020B0600070205080204" pitchFamily="34" charset="-128"/>
              </a:defRPr>
            </a:lvl2pPr>
            <a:lvl3pPr marL="1143000" indent="-228600">
              <a:spcBef>
                <a:spcPct val="20000"/>
              </a:spcBef>
              <a:buChar char="•"/>
              <a:defRPr sz="2400">
                <a:solidFill>
                  <a:schemeClr val="tx1"/>
                </a:solidFill>
                <a:latin typeface="Helvetica" pitchFamily="2" charset="0"/>
                <a:ea typeface="MS PGothic" panose="020B0600070205080204" pitchFamily="34" charset="-128"/>
              </a:defRPr>
            </a:lvl3pPr>
            <a:lvl4pPr marL="1600200" indent="-228600">
              <a:spcBef>
                <a:spcPct val="20000"/>
              </a:spcBef>
              <a:buChar char="–"/>
              <a:defRPr sz="2000">
                <a:solidFill>
                  <a:schemeClr val="tx1"/>
                </a:solidFill>
                <a:latin typeface="Helvetica" pitchFamily="2" charset="0"/>
                <a:ea typeface="MS PGothic" panose="020B0600070205080204" pitchFamily="34" charset="-128"/>
              </a:defRPr>
            </a:lvl4pPr>
            <a:lvl5pPr marL="2057400" indent="-228600">
              <a:spcBef>
                <a:spcPct val="20000"/>
              </a:spcBef>
              <a:buChar char="»"/>
              <a:defRPr sz="2000">
                <a:solidFill>
                  <a:schemeClr val="tx1"/>
                </a:solidFill>
                <a:latin typeface="Helvetica" pitchFamily="2"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Helvetica" pitchFamily="2" charset="0"/>
                <a:ea typeface="MS PGothic" panose="020B0600070205080204" pitchFamily="34" charset="-128"/>
              </a:defRPr>
            </a:lvl9pPr>
          </a:lstStyle>
          <a:p>
            <a:pPr eaLnBrk="1" hangingPunct="1">
              <a:lnSpc>
                <a:spcPct val="120000"/>
              </a:lnSpc>
              <a:spcBef>
                <a:spcPct val="0"/>
              </a:spcBef>
              <a:buFontTx/>
              <a:buNone/>
            </a:pPr>
            <a:r>
              <a:rPr lang="en-US" altLang="en-US" sz="2200" b="0" dirty="0">
                <a:solidFill>
                  <a:srgbClr val="85AF31"/>
                </a:solidFill>
              </a:rPr>
              <a:t>Objects accelerate or increase their velocity as they fall to Earth at a rate of </a:t>
            </a:r>
            <a:r>
              <a:rPr lang="en-US" altLang="en-US" sz="2200" b="0" i="1" dirty="0">
                <a:solidFill>
                  <a:srgbClr val="85AF31"/>
                </a:solidFill>
              </a:rPr>
              <a:t>g = 9.8 meters/s</a:t>
            </a:r>
            <a:r>
              <a:rPr lang="en-US" altLang="en-US" sz="2200" b="0" i="1" baseline="30000" dirty="0">
                <a:solidFill>
                  <a:srgbClr val="85AF31"/>
                </a:solidFill>
              </a:rPr>
              <a:t>2</a:t>
            </a:r>
            <a:endParaRPr lang="en-US" altLang="en-US" sz="2200" b="0" i="1" dirty="0">
              <a:solidFill>
                <a:srgbClr val="85AF31"/>
              </a:solidFill>
            </a:endParaRPr>
          </a:p>
          <a:p>
            <a:pPr eaLnBrk="1" hangingPunct="1">
              <a:lnSpc>
                <a:spcPct val="120000"/>
              </a:lnSpc>
              <a:spcBef>
                <a:spcPct val="0"/>
              </a:spcBef>
              <a:buFontTx/>
              <a:buNone/>
            </a:pPr>
            <a:endParaRPr lang="en-US" altLang="en-US" sz="800" b="0" dirty="0">
              <a:solidFill>
                <a:srgbClr val="149600"/>
              </a:solidFill>
            </a:endParaRPr>
          </a:p>
        </p:txBody>
      </p:sp>
      <p:pic>
        <p:nvPicPr>
          <p:cNvPr id="13" name="Picture 12">
            <a:extLst>
              <a:ext uri="{FF2B5EF4-FFF2-40B4-BE49-F238E27FC236}">
                <a16:creationId xmlns:a16="http://schemas.microsoft.com/office/drawing/2014/main" id="{3C0E12E9-98A5-81DD-C771-A5ED0124089C}"/>
              </a:ext>
            </a:extLst>
          </p:cNvPr>
          <p:cNvPicPr>
            <a:picLocks noChangeAspect="1"/>
          </p:cNvPicPr>
          <p:nvPr/>
        </p:nvPicPr>
        <p:blipFill>
          <a:blip r:embed="rId3"/>
          <a:stretch>
            <a:fillRect/>
          </a:stretch>
        </p:blipFill>
        <p:spPr>
          <a:xfrm>
            <a:off x="3886200" y="2133600"/>
            <a:ext cx="4407218" cy="4114800"/>
          </a:xfrm>
          <a:prstGeom prst="rect">
            <a:avLst/>
          </a:prstGeom>
        </p:spPr>
      </p:pic>
      <p:sp>
        <p:nvSpPr>
          <p:cNvPr id="14" name="TextBox 13">
            <a:extLst>
              <a:ext uri="{FF2B5EF4-FFF2-40B4-BE49-F238E27FC236}">
                <a16:creationId xmlns:a16="http://schemas.microsoft.com/office/drawing/2014/main" id="{93A161A9-4A66-61DD-AEA3-81F9AD6E2AEA}"/>
              </a:ext>
            </a:extLst>
          </p:cNvPr>
          <p:cNvSpPr txBox="1"/>
          <p:nvPr/>
        </p:nvSpPr>
        <p:spPr>
          <a:xfrm>
            <a:off x="381000" y="4373940"/>
            <a:ext cx="2895600" cy="1569660"/>
          </a:xfrm>
          <a:prstGeom prst="rect">
            <a:avLst/>
          </a:prstGeom>
          <a:noFill/>
        </p:spPr>
        <p:txBody>
          <a:bodyPr wrap="square" rtlCol="0">
            <a:spAutoFit/>
          </a:bodyPr>
          <a:lstStyle/>
          <a:p>
            <a:r>
              <a:rPr lang="en-US" altLang="en-US" sz="2400" b="0" dirty="0">
                <a:solidFill>
                  <a:srgbClr val="A6E233"/>
                </a:solidFill>
              </a:rPr>
              <a:t>This acceleration is the same for all objects, regardless of their mass</a:t>
            </a:r>
          </a:p>
        </p:txBody>
      </p:sp>
    </p:spTree>
  </p:cSld>
  <p:clrMapOvr>
    <a:masterClrMapping/>
  </p:clrMapOvr>
</p:sld>
</file>

<file path=ppt/theme/theme1.xml><?xml version="1.0" encoding="utf-8"?>
<a:theme xmlns:a="http://schemas.openxmlformats.org/drawingml/2006/main" name="Blank Presentation">
  <a:themeElements>
    <a:clrScheme name="Blank Presentation 8">
      <a:dk1>
        <a:srgbClr val="006600"/>
      </a:dk1>
      <a:lt1>
        <a:srgbClr val="FFFFFF"/>
      </a:lt1>
      <a:dk2>
        <a:srgbClr val="FF5050"/>
      </a:dk2>
      <a:lt2>
        <a:srgbClr val="FF9933"/>
      </a:lt2>
      <a:accent1>
        <a:srgbClr val="CC0066"/>
      </a:accent1>
      <a:accent2>
        <a:srgbClr val="CC0099"/>
      </a:accent2>
      <a:accent3>
        <a:srgbClr val="FFFFFF"/>
      </a:accent3>
      <a:accent4>
        <a:srgbClr val="005600"/>
      </a:accent4>
      <a:accent5>
        <a:srgbClr val="E2AAB8"/>
      </a:accent5>
      <a:accent6>
        <a:srgbClr val="B9008A"/>
      </a:accent6>
      <a:hlink>
        <a:srgbClr val="CCCCFF"/>
      </a:hlink>
      <a:folHlink>
        <a:srgbClr val="66CCFF"/>
      </a:folHlink>
    </a:clrScheme>
    <a:fontScheme name="Blank Presentation">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7200" b="1" i="0" u="none" strike="noStrike" cap="none" normalizeH="0" baseline="0">
            <a:ln>
              <a:noFill/>
            </a:ln>
            <a:solidFill>
              <a:srgbClr val="149600"/>
            </a:solidFill>
            <a:effectLst/>
            <a:latin typeface="Helvetica" pitchFamily="-10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7200" b="1" i="0" u="none" strike="noStrike" cap="none" normalizeH="0" baseline="0">
            <a:ln>
              <a:noFill/>
            </a:ln>
            <a:solidFill>
              <a:srgbClr val="149600"/>
            </a:solidFill>
            <a:effectLst/>
            <a:latin typeface="Helvetica" pitchFamily="-105"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lank Presentation 8">
        <a:dk1>
          <a:srgbClr val="006600"/>
        </a:dk1>
        <a:lt1>
          <a:srgbClr val="FFFFFF"/>
        </a:lt1>
        <a:dk2>
          <a:srgbClr val="FF5050"/>
        </a:dk2>
        <a:lt2>
          <a:srgbClr val="FF9933"/>
        </a:lt2>
        <a:accent1>
          <a:srgbClr val="CC0066"/>
        </a:accent1>
        <a:accent2>
          <a:srgbClr val="CC0099"/>
        </a:accent2>
        <a:accent3>
          <a:srgbClr val="FFFFFF"/>
        </a:accent3>
        <a:accent4>
          <a:srgbClr val="005600"/>
        </a:accent4>
        <a:accent5>
          <a:srgbClr val="E2AAB8"/>
        </a:accent5>
        <a:accent6>
          <a:srgbClr val="B9008A"/>
        </a:accent6>
        <a:hlink>
          <a:srgbClr val="CCCCFF"/>
        </a:hlink>
        <a:folHlink>
          <a:srgbClr val="66CC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0739255F7EE28448A91882B8FC28DCD" ma:contentTypeVersion="16" ma:contentTypeDescription="Create a new document." ma:contentTypeScope="" ma:versionID="b8d78081ede3b386dba7dbce1072e2ce">
  <xsd:schema xmlns:xsd="http://www.w3.org/2001/XMLSchema" xmlns:xs="http://www.w3.org/2001/XMLSchema" xmlns:p="http://schemas.microsoft.com/office/2006/metadata/properties" xmlns:ns2="57ff1577-0441-4b59-beff-847733629eee" xmlns:ns3="810bb273-91ea-49c2-8209-40e3c090d624" targetNamespace="http://schemas.microsoft.com/office/2006/metadata/properties" ma:root="true" ma:fieldsID="69ac0b0d6d7d8a218a8bb2bf0b0c1c88" ns2:_="" ns3:_="">
    <xsd:import namespace="57ff1577-0441-4b59-beff-847733629eee"/>
    <xsd:import namespace="810bb273-91ea-49c2-8209-40e3c090d62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ff1577-0441-4b59-beff-847733629ee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af0c633-2b22-4746-8622-f40b9d9a40f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10bb273-91ea-49c2-8209-40e3c090d62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932331-157e-4625-9e49-94884f64fee4}" ma:internalName="TaxCatchAll" ma:showField="CatchAllData" ma:web="810bb273-91ea-49c2-8209-40e3c090d62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10bb273-91ea-49c2-8209-40e3c090d624" xsi:nil="true"/>
    <lcf76f155ced4ddcb4097134ff3c332f xmlns="57ff1577-0441-4b59-beff-847733629ee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CEC506E-583B-4ECB-A53B-A3803CC3F1DE}"/>
</file>

<file path=customXml/itemProps2.xml><?xml version="1.0" encoding="utf-8"?>
<ds:datastoreItem xmlns:ds="http://schemas.openxmlformats.org/officeDocument/2006/customXml" ds:itemID="{AC9D77AE-735D-4813-B892-3A0E4024EE92}"/>
</file>

<file path=customXml/itemProps3.xml><?xml version="1.0" encoding="utf-8"?>
<ds:datastoreItem xmlns:ds="http://schemas.openxmlformats.org/officeDocument/2006/customXml" ds:itemID="{E5958C17-B4F2-4B9D-B96F-88B42D28745B}"/>
</file>

<file path=docProps/app.xml><?xml version="1.0" encoding="utf-8"?>
<Properties xmlns="http://schemas.openxmlformats.org/officeDocument/2006/extended-properties" xmlns:vt="http://schemas.openxmlformats.org/officeDocument/2006/docPropsVTypes">
  <Template>Macintosh HD:Applications:Microsoft Office 98:Templates:Blank Presentation</Template>
  <TotalTime>28115</TotalTime>
  <Words>1222</Words>
  <Application>Microsoft Office PowerPoint</Application>
  <PresentationFormat>On-screen Show (4:3)</PresentationFormat>
  <Paragraphs>155</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Helvetica</vt:lpstr>
      <vt:lpstr>Times</vt:lpstr>
      <vt:lpstr>Times New Roman</vt:lpstr>
      <vt:lpstr>Wingdings</vt:lpstr>
      <vt:lpstr>Blank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duke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sharyn a endow</dc:creator>
  <cp:lastModifiedBy>Elizabeth Vuong</cp:lastModifiedBy>
  <cp:revision>2230</cp:revision>
  <cp:lastPrinted>2023-01-30T11:43:21Z</cp:lastPrinted>
  <dcterms:created xsi:type="dcterms:W3CDTF">2014-08-09T18:28:58Z</dcterms:created>
  <dcterms:modified xsi:type="dcterms:W3CDTF">2023-03-23T00:43:37Z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0x01010010739255F7EE28448A91882B8FC28DCD</vt:lpwstr>
  </property>
</Properties>
</file>